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2.xml" ContentType="application/vnd.ms-office.chartstyle+xml"/>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Home\Downloads\NM%20EXCEL.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Home\Downloads\NM%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v>HIGH</c:v>
          </c:tx>
          <c:spPr>
            <a:solidFill>
              <a:schemeClr val="accent1"/>
            </a:solidFill>
            <a:ln>
              <a:noFill/>
            </a:ln>
            <a:effectLst/>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xmlns:c16r2="http://schemas.microsoft.com/office/drawing/2015/06/char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trendline>
            <c:spPr>
              <a:ln w="19050" cap="rnd">
                <a:solidFill>
                  <a:schemeClr val="accent2"/>
                </a:solidFill>
                <a:prstDash val="sysDot"/>
              </a:ln>
              <a:effectLst/>
            </c:spPr>
            <c:trendlineType val="exp"/>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xmlns:c16r2="http://schemas.microsoft.com/office/drawing/2015/06/char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trendline>
            <c:spPr>
              <a:ln w="19050" cap="rnd">
                <a:solidFill>
                  <a:schemeClr val="accent3"/>
                </a:solidFill>
                <a:prstDash val="sysDot"/>
              </a:ln>
              <a:effectLst/>
            </c:spPr>
            <c:trendlineType val="linear"/>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xmlns:c16r2="http://schemas.microsoft.com/office/drawing/2015/06/char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xmlns:c16r2="http://schemas.microsoft.com/office/drawing/2015/06/chart">
            <c:ext xmlns:c16="http://schemas.microsoft.com/office/drawing/2014/chart" uri="{C3380CC4-5D6E-409C-BE32-E72D297353CC}">
              <c16:uniqueId val="{00000005-78EE-4B4C-B104-DDF98F4E25A7}"/>
            </c:ext>
          </c:extLst>
        </c:ser>
        <c:dLbls/>
        <c:gapWidth val="219"/>
        <c:overlap val="-27"/>
        <c:axId val="64013056"/>
        <c:axId val="64014592"/>
      </c:barChart>
      <c:catAx>
        <c:axId val="6401305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014592"/>
        <c:crosses val="autoZero"/>
        <c:auto val="1"/>
        <c:lblAlgn val="ctr"/>
        <c:lblOffset val="100"/>
      </c:catAx>
      <c:valAx>
        <c:axId val="6401459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013056"/>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chartSpace>
</file>

<file path=ppt/charts/chart2.xml><?xml version="1.0" encoding="utf-8"?>
<c:chartSpace xmlns:c="http://schemas.openxmlformats.org/drawingml/2006/chart" xmlns:a="http://schemas.openxmlformats.org/drawingml/2006/main" xmlns:r="http://schemas.openxmlformats.org/officeDocument/2006/relationships">
  <c:lang val="en-US"/>
  <c:pivotSource>
    <c:name>[NM EXCEL.xlsx]Sheet1!PivotTable3</c:name>
    <c:fmtId val="4"/>
  </c:pivotSource>
  <c:chart>
    <c:title>
      <c:layout/>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pivotFmts>
      <c:pivotFmt>
        <c:idx val="0"/>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depthPercent val="100"/>
      <c:perspective val="30"/>
    </c:view3D>
    <c:floor>
      <c:spPr>
        <a:noFill/>
        <a:ln>
          <a:noFill/>
        </a:ln>
        <a:effectLst/>
        <a:sp3d/>
      </c:spPr>
    </c:floor>
    <c:sideWall>
      <c:spPr>
        <a:noFill/>
        <a:ln>
          <a:noFill/>
        </a:ln>
        <a:effectLst/>
        <a:sp3d/>
      </c:spPr>
    </c:sideWall>
    <c:backWall>
      <c:spPr>
        <a:noFill/>
        <a:ln>
          <a:noFill/>
        </a:ln>
        <a:effectLst/>
        <a:sp3d/>
      </c:spPr>
    </c:backWall>
    <c:plotArea>
      <c:layout/>
      <c:pie3DChart>
        <c:varyColors val="1"/>
        <c:ser>
          <c:idx val="0"/>
          <c:order val="0"/>
          <c:tx>
            <c:strRef>
              <c:f>Sheet1!$B$3:$B$4</c:f>
              <c:strCache>
                <c:ptCount val="1"/>
                <c:pt idx="0">
                  <c:v>HIGH</c:v>
                </c:pt>
              </c:strCache>
            </c:strRef>
          </c:tx>
          <c:dPt>
            <c:idx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1-279C-4941-9DAD-086F549910B7}"/>
              </c:ext>
            </c:extLst>
          </c:dPt>
          <c:dPt>
            <c:idx val="1"/>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3-279C-4941-9DAD-086F549910B7}"/>
              </c:ext>
            </c:extLst>
          </c:dPt>
          <c:dPt>
            <c:idx val="2"/>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5-279C-4941-9DAD-086F549910B7}"/>
              </c:ext>
            </c:extLst>
          </c:dPt>
          <c:dPt>
            <c:idx val="3"/>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7-279C-4941-9DAD-086F549910B7}"/>
              </c:ext>
            </c:extLst>
          </c:dPt>
          <c:dPt>
            <c:idx val="4"/>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9-279C-4941-9DAD-086F549910B7}"/>
              </c:ext>
            </c:extLst>
          </c:dPt>
          <c:dPt>
            <c:idx val="5"/>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B-279C-4941-9DAD-086F549910B7}"/>
              </c:ext>
            </c:extLst>
          </c:dPt>
          <c:dPt>
            <c:idx val="6"/>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D-279C-4941-9DAD-086F549910B7}"/>
              </c:ext>
            </c:extLst>
          </c:dPt>
          <c:dPt>
            <c:idx val="7"/>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F-279C-4941-9DAD-086F549910B7}"/>
              </c:ext>
            </c:extLst>
          </c:dPt>
          <c:dPt>
            <c:idx val="8"/>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1-279C-4941-9DAD-086F549910B7}"/>
              </c:ext>
            </c:extLst>
          </c:dPt>
          <c:dPt>
            <c:idx val="9"/>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6-279C-4941-9DAD-086F549910B7}"/>
              </c:ext>
            </c:extLst>
          </c:dPt>
          <c:dPt>
            <c:idx val="1"/>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8-279C-4941-9DAD-086F549910B7}"/>
              </c:ext>
            </c:extLst>
          </c:dPt>
          <c:dPt>
            <c:idx val="2"/>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A-279C-4941-9DAD-086F549910B7}"/>
              </c:ext>
            </c:extLst>
          </c:dPt>
          <c:dPt>
            <c:idx val="3"/>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C-279C-4941-9DAD-086F549910B7}"/>
              </c:ext>
            </c:extLst>
          </c:dPt>
          <c:dPt>
            <c:idx val="4"/>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E-279C-4941-9DAD-086F549910B7}"/>
              </c:ext>
            </c:extLst>
          </c:dPt>
          <c:dPt>
            <c:idx val="5"/>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0-279C-4941-9DAD-086F549910B7}"/>
              </c:ext>
            </c:extLst>
          </c:dPt>
          <c:dPt>
            <c:idx val="6"/>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2-279C-4941-9DAD-086F549910B7}"/>
              </c:ext>
            </c:extLst>
          </c:dPt>
          <c:dPt>
            <c:idx val="7"/>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4-279C-4941-9DAD-086F549910B7}"/>
              </c:ext>
            </c:extLst>
          </c:dPt>
          <c:dPt>
            <c:idx val="8"/>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6-279C-4941-9DAD-086F549910B7}"/>
              </c:ext>
            </c:extLst>
          </c:dPt>
          <c:dPt>
            <c:idx val="9"/>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B-279C-4941-9DAD-086F549910B7}"/>
              </c:ext>
            </c:extLst>
          </c:dPt>
          <c:dPt>
            <c:idx val="1"/>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D-279C-4941-9DAD-086F549910B7}"/>
              </c:ext>
            </c:extLst>
          </c:dPt>
          <c:dPt>
            <c:idx val="2"/>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F-279C-4941-9DAD-086F549910B7}"/>
              </c:ext>
            </c:extLst>
          </c:dPt>
          <c:dPt>
            <c:idx val="3"/>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1-279C-4941-9DAD-086F549910B7}"/>
              </c:ext>
            </c:extLst>
          </c:dPt>
          <c:dPt>
            <c:idx val="4"/>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3-279C-4941-9DAD-086F549910B7}"/>
              </c:ext>
            </c:extLst>
          </c:dPt>
          <c:dPt>
            <c:idx val="5"/>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5-279C-4941-9DAD-086F549910B7}"/>
              </c:ext>
            </c:extLst>
          </c:dPt>
          <c:dPt>
            <c:idx val="6"/>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7-279C-4941-9DAD-086F549910B7}"/>
              </c:ext>
            </c:extLst>
          </c:dPt>
          <c:dPt>
            <c:idx val="7"/>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9-279C-4941-9DAD-086F549910B7}"/>
              </c:ext>
            </c:extLst>
          </c:dPt>
          <c:dPt>
            <c:idx val="8"/>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B-279C-4941-9DAD-086F549910B7}"/>
              </c:ext>
            </c:extLst>
          </c:dPt>
          <c:dPt>
            <c:idx val="9"/>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0-279C-4941-9DAD-086F549910B7}"/>
              </c:ext>
            </c:extLst>
          </c:dPt>
          <c:dPt>
            <c:idx val="1"/>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2-279C-4941-9DAD-086F549910B7}"/>
              </c:ext>
            </c:extLst>
          </c:dPt>
          <c:dPt>
            <c:idx val="2"/>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4-279C-4941-9DAD-086F549910B7}"/>
              </c:ext>
            </c:extLst>
          </c:dPt>
          <c:dPt>
            <c:idx val="3"/>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6-279C-4941-9DAD-086F549910B7}"/>
              </c:ext>
            </c:extLst>
          </c:dPt>
          <c:dPt>
            <c:idx val="4"/>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8-279C-4941-9DAD-086F549910B7}"/>
              </c:ext>
            </c:extLst>
          </c:dPt>
          <c:dPt>
            <c:idx val="5"/>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A-279C-4941-9DAD-086F549910B7}"/>
              </c:ext>
            </c:extLst>
          </c:dPt>
          <c:dPt>
            <c:idx val="6"/>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C-279C-4941-9DAD-086F549910B7}"/>
              </c:ext>
            </c:extLst>
          </c:dPt>
          <c:dPt>
            <c:idx val="7"/>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E-279C-4941-9DAD-086F549910B7}"/>
              </c:ext>
            </c:extLst>
          </c:dPt>
          <c:dPt>
            <c:idx val="8"/>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50-279C-4941-9DAD-086F549910B7}"/>
              </c:ext>
            </c:extLst>
          </c:dPt>
          <c:dPt>
            <c:idx val="9"/>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53-279C-4941-9DAD-086F549910B7}"/>
            </c:ext>
          </c:extLst>
        </c:ser>
        <c:dLbls/>
      </c:pie3DChart>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t>STUDENT NAME</a:t>
            </a:r>
            <a:r>
              <a:rPr lang="en-US" sz="2400" dirty="0"/>
              <a:t>: </a:t>
            </a:r>
            <a:r>
              <a:rPr lang="en-US" sz="2400" dirty="0" smtClean="0"/>
              <a:t>THAMILSELVI S</a:t>
            </a:r>
            <a:endParaRPr lang="en-US" sz="2400" dirty="0"/>
          </a:p>
          <a:p>
            <a:r>
              <a:rPr lang="en-US" sz="2400" b="1" dirty="0"/>
              <a:t>REGISTER NO</a:t>
            </a:r>
            <a:r>
              <a:rPr lang="en-US" sz="2400" dirty="0"/>
              <a:t>: </a:t>
            </a:r>
            <a:r>
              <a:rPr lang="en-US" sz="2400" dirty="0" smtClean="0"/>
              <a:t>2213211042156</a:t>
            </a:r>
            <a:endParaRPr lang="en-US" sz="2400" dirty="0"/>
          </a:p>
          <a:p>
            <a:r>
              <a:rPr lang="en-US" sz="2400" b="1" dirty="0" smtClean="0"/>
              <a:t>DEPARTMENT</a:t>
            </a:r>
            <a:r>
              <a:rPr lang="en-US" sz="2400" dirty="0"/>
              <a:t>: </a:t>
            </a:r>
            <a:r>
              <a:rPr lang="en-US" sz="2400" dirty="0" smtClean="0"/>
              <a:t>BCOM (CORPORATE SECRETARYSHIP)</a:t>
            </a:r>
            <a:endParaRPr lang="en-US" sz="2400" dirty="0"/>
          </a:p>
          <a:p>
            <a:r>
              <a:rPr lang="en-US" sz="2400" b="1" dirty="0"/>
              <a:t>COLLEGE</a:t>
            </a:r>
            <a:r>
              <a:rPr lang="en-US" sz="2400" dirty="0"/>
              <a:t>: </a:t>
            </a:r>
            <a:r>
              <a:rPr lang="en-US" sz="2400" dirty="0" smtClean="0"/>
              <a:t>PRESIDENCY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xmlns=""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99F46C63-C756-4A6C-B01D-DC599EDB2B75}"/>
              </a:ext>
            </a:extLst>
          </p:cNvPr>
          <p:cNvGraphicFramePr>
            <a:graphicFrameLocks/>
          </p:cNvGraphicFramePr>
          <p:nvPr>
            <p:extLst>
              <p:ext uri="{D42A27DB-BD31-4B8C-83A1-F6EECF244321}">
                <p14:modId xmlns:p14="http://schemas.microsoft.com/office/powerpoint/2010/main" xmlns=""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xmlns="" id="{806FC3B2-77BB-B37C-0A28-31D07E666BDC}"/>
              </a:ext>
            </a:extLst>
          </p:cNvPr>
          <p:cNvGraphicFramePr>
            <a:graphicFrameLocks/>
          </p:cNvGraphicFramePr>
          <p:nvPr>
            <p:extLst>
              <p:ext uri="{D42A27DB-BD31-4B8C-83A1-F6EECF244321}">
                <p14:modId xmlns:p14="http://schemas.microsoft.com/office/powerpoint/2010/main" xmlns=""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385444"/>
            <a:ext cx="10681335" cy="738664"/>
          </a:xfrm>
        </p:spPr>
        <p:txBody>
          <a:bodyPr/>
          <a:lstStyle/>
          <a:p>
            <a:r>
              <a:rPr lang="en-US" dirty="0" smtClean="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xmlns="" id="{06220CBD-8CA1-8CB7-492E-BF99847BDE03}"/>
              </a:ext>
            </a:extLst>
          </p:cNvPr>
          <p:cNvSpPr>
            <a:spLocks noGrp="1"/>
          </p:cNvSpPr>
          <p:nvPr>
            <p:ph type="body" idx="1"/>
          </p:nvPr>
        </p:nvSpPr>
        <p:spPr>
          <a:xfrm>
            <a:off x="762000" y="1524000"/>
            <a:ext cx="7848600" cy="28791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xmlns=""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xmlns=""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xmlns=""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xmlns=""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xmlns=""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xmlns=""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TotalTime>
  <Words>608</Words>
  <Application>Microsoft Office PowerPoint</Application>
  <PresentationFormat>Custom</PresentationFormat>
  <Paragraphs>104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RT</cp:lastModifiedBy>
  <cp:revision>18</cp:revision>
  <dcterms:created xsi:type="dcterms:W3CDTF">2024-03-29T15:07:22Z</dcterms:created>
  <dcterms:modified xsi:type="dcterms:W3CDTF">2024-09-10T12:32:51Z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