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NAME:YUVARANI M</a:t>
            </a:r>
          </a:p>
          <a:p>
            <a:r>
              <a:rPr lang="en-US" sz="2400" dirty="0"/>
              <a:t>REGISTER NO:2213211042158</a:t>
            </a:r>
          </a:p>
          <a:p>
            <a:r>
              <a:rPr lang="en-US" sz="2400" dirty="0"/>
              <a:t>DEPARTMENT:B.COM.CS</a:t>
            </a:r>
          </a:p>
          <a:p>
            <a:r>
              <a:rPr lang="en-US" sz="2400" dirty="0"/>
              <a:t>COLLEGE:PRESIDENCY COLLEGE (AUTONOMOUS)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0231-01A4-706F-F0F7-138B12CC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10972800" cy="5705535"/>
          </a:xfrm>
        </p:spPr>
        <p:txBody>
          <a:bodyPr/>
          <a:lstStyle/>
          <a:p>
            <a:r>
              <a:rPr lang="en-US" sz="2800" b="1" dirty="0"/>
              <a:t>Data Collecting</a:t>
            </a:r>
            <a:r>
              <a:rPr lang="en-US" dirty="0"/>
              <a:t>:</a:t>
            </a:r>
          </a:p>
          <a:p>
            <a:r>
              <a:rPr lang="en-US" dirty="0"/>
              <a:t>              </a:t>
            </a:r>
            <a:r>
              <a:rPr lang="en-US" sz="2000" dirty="0"/>
              <a:t>Data collecting involves gathering information from various sources and storing it in a format that can be used for analysis</a:t>
            </a:r>
          </a:p>
          <a:p>
            <a:r>
              <a:rPr lang="en-US" dirty="0"/>
              <a:t> </a:t>
            </a:r>
            <a:r>
              <a:rPr lang="en-US" sz="2800" b="1" dirty="0"/>
              <a:t>Data Cleaning</a:t>
            </a:r>
            <a:r>
              <a:rPr lang="en-US" dirty="0"/>
              <a:t>:</a:t>
            </a:r>
          </a:p>
          <a:p>
            <a:r>
              <a:rPr lang="en-US" dirty="0"/>
              <a:t>              </a:t>
            </a:r>
            <a:r>
              <a:rPr lang="en-US" sz="2000" dirty="0"/>
              <a:t>Data cleaning involves reviewing and correcting data for errors, inconsistencies, and inaccuracies</a:t>
            </a:r>
          </a:p>
          <a:p>
            <a:r>
              <a:rPr lang="en-US" dirty="0"/>
              <a:t> </a:t>
            </a:r>
            <a:r>
              <a:rPr lang="en-US" sz="2800" b="1" dirty="0"/>
              <a:t>Techniques</a:t>
            </a:r>
            <a:r>
              <a:rPr lang="en-US" dirty="0"/>
              <a:t>:</a:t>
            </a:r>
          </a:p>
          <a:p>
            <a:r>
              <a:rPr lang="en-US" dirty="0"/>
              <a:t>              </a:t>
            </a:r>
            <a:r>
              <a:rPr lang="en-US" sz="2000" dirty="0"/>
              <a:t>Techniques refer to the methods used to analyze and manipulate data in Excel</a:t>
            </a:r>
          </a:p>
          <a:p>
            <a:r>
              <a:rPr lang="en-US" dirty="0"/>
              <a:t> </a:t>
            </a:r>
            <a:r>
              <a:rPr lang="en-US" sz="2800" b="1" dirty="0"/>
              <a:t>Results</a:t>
            </a:r>
            <a:r>
              <a:rPr lang="en-US" dirty="0"/>
              <a:t>:</a:t>
            </a:r>
          </a:p>
          <a:p>
            <a:r>
              <a:rPr lang="en-US" sz="2000" dirty="0"/>
              <a:t>              Results refer to the output or findings of data analysis. In Excel, results can be presented in various formats</a:t>
            </a:r>
          </a:p>
          <a:p>
            <a:r>
              <a:rPr lang="en-US" sz="2800" b="1" dirty="0"/>
              <a:t>Pivot Table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   A PivotTable is a powerful tool in Excel that allows you to summarize and analyze large datasets</a:t>
            </a:r>
          </a:p>
          <a:p>
            <a:r>
              <a:rPr lang="en-US" sz="2800" b="1" dirty="0"/>
              <a:t>Pivot Chart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   A PivotChart is a visual representation of PivotTable data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08971-0C6D-EDBC-4CD9-D6C71775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524000"/>
            <a:ext cx="66294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11AD-3106-839B-3C2C-E7B6D601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77340"/>
            <a:ext cx="10591800" cy="3693319"/>
          </a:xfrm>
        </p:spPr>
        <p:txBody>
          <a:bodyPr/>
          <a:lstStyle/>
          <a:p>
            <a:r>
              <a:rPr lang="en-US" sz="2400" b="1" dirty="0"/>
              <a:t>This employee salary analysis project aimed to provide a comprehensive review of our </a:t>
            </a:r>
          </a:p>
          <a:p>
            <a:r>
              <a:rPr lang="en-US" sz="2400" b="1" dirty="0"/>
              <a:t>organization's compensation structure, identifying areas of strength and opportunities</a:t>
            </a:r>
          </a:p>
          <a:p>
            <a:r>
              <a:rPr lang="en-US" sz="2400" b="1" dirty="0"/>
              <a:t> for improvement</a:t>
            </a:r>
          </a:p>
          <a:p>
            <a:endParaRPr lang="en-US" sz="2400" b="1" dirty="0"/>
          </a:p>
          <a:p>
            <a:r>
              <a:rPr lang="en-US" sz="2400" b="1" dirty="0"/>
              <a:t> Through the use of Excel, we successfully:</a:t>
            </a:r>
          </a:p>
          <a:p>
            <a:endParaRPr lang="en-US" sz="2400" b="1" dirty="0"/>
          </a:p>
          <a:p>
            <a:r>
              <a:rPr lang="en-US" sz="2400" b="1" dirty="0"/>
              <a:t>-Collected and cleaned employee salary data</a:t>
            </a:r>
          </a:p>
          <a:p>
            <a:r>
              <a:rPr lang="en-US" sz="2400" b="1" dirty="0"/>
              <a:t>-Conducted market research to determine industry standards</a:t>
            </a:r>
          </a:p>
          <a:p>
            <a:r>
              <a:rPr lang="en-US" sz="2400" b="1" dirty="0"/>
              <a:t>-Analyzed salary disparities, inequalities, and trends</a:t>
            </a:r>
          </a:p>
          <a:p>
            <a:r>
              <a:rPr lang="en-US" sz="2400" b="1" dirty="0"/>
              <a:t>-Developed recommendations for salary adjustments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547A9A-0002-6524-9051-7180EEA8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191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-To review and optimize employee salaries for fairness and competitiveness</a:t>
            </a:r>
          </a:p>
          <a:p>
            <a:r>
              <a:rPr lang="en-US" sz="2800" dirty="0"/>
              <a:t> -Identify salary disparities and inequalities</a:t>
            </a:r>
          </a:p>
          <a:p>
            <a:r>
              <a:rPr lang="en-US" sz="2800" dirty="0"/>
              <a:t> - Determine market competitiveness of current salaries</a:t>
            </a:r>
          </a:p>
          <a:p>
            <a:r>
              <a:rPr lang="en-US" sz="2800" dirty="0"/>
              <a:t> -Develop a plan to adjust salaries for fairness and</a:t>
            </a:r>
          </a:p>
          <a:p>
            <a:r>
              <a:rPr lang="en-US" sz="2800" dirty="0"/>
              <a:t> retention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IN"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180882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Collected and cleaned employee salary data in Excel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Conducted market research to determine industry standards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Analyzed salary disparities, inequalities, and trends.- Developed recommendations for salary adjustments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analysis provides a comprehensive review of employee salaries, enabling data-driven decisions to optimize compensation and improve employee satisfaction and retention.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424B8C-DB85-BB42-29E0-52AB78711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660423"/>
            <a:ext cx="10972800" cy="3693319"/>
          </a:xfrm>
        </p:spPr>
        <p:txBody>
          <a:bodyPr/>
          <a:lstStyle/>
          <a:p>
            <a:r>
              <a:rPr lang="en-IN" sz="2400" dirty="0"/>
              <a:t>HR Department</a:t>
            </a:r>
          </a:p>
          <a:p>
            <a:r>
              <a:rPr lang="en-IN" sz="2400" dirty="0"/>
              <a:t>Management</a:t>
            </a:r>
          </a:p>
          <a:p>
            <a:r>
              <a:rPr lang="en-IN" sz="2400" dirty="0"/>
              <a:t>Employees</a:t>
            </a:r>
          </a:p>
          <a:p>
            <a:r>
              <a:rPr lang="en-IN" sz="2400" dirty="0"/>
              <a:t>Finance Department</a:t>
            </a:r>
          </a:p>
          <a:p>
            <a:r>
              <a:rPr lang="en-IN" sz="2400" dirty="0"/>
              <a:t>Business Owners/Leaders</a:t>
            </a:r>
          </a:p>
          <a:p>
            <a:r>
              <a:rPr lang="en-IN" sz="2400" dirty="0"/>
              <a:t>Recruitment Team</a:t>
            </a:r>
          </a:p>
          <a:p>
            <a:r>
              <a:rPr lang="en-IN" sz="2400" dirty="0"/>
              <a:t>Compensation and Benefits Team</a:t>
            </a:r>
          </a:p>
          <a:p>
            <a:r>
              <a:rPr lang="en-US" sz="2400" dirty="0"/>
              <a:t>Diversity, Equity, and Inclusion (DEI) Team</a:t>
            </a:r>
          </a:p>
          <a:p>
            <a:r>
              <a:rPr lang="en-IN" sz="2400" dirty="0"/>
              <a:t>Union Representatives </a:t>
            </a:r>
            <a:endParaRPr lang="en-US" sz="2400" dirty="0"/>
          </a:p>
          <a:p>
            <a:r>
              <a:rPr lang="en-IN" sz="2400" dirty="0"/>
              <a:t>External Auditors/Consultants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01F9B5BC-50EA-4982-2726-9879AB0947F7}"/>
              </a:ext>
            </a:extLst>
          </p:cNvPr>
          <p:cNvSpPr/>
          <p:nvPr/>
        </p:nvSpPr>
        <p:spPr>
          <a:xfrm>
            <a:off x="434953" y="4289323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AE1B8CE8-EF03-044C-105F-4665E676D9AC}"/>
              </a:ext>
            </a:extLst>
          </p:cNvPr>
          <p:cNvSpPr/>
          <p:nvPr/>
        </p:nvSpPr>
        <p:spPr>
          <a:xfrm>
            <a:off x="437688" y="4648200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27005C2-3813-8740-4F39-330053D6F798}"/>
              </a:ext>
            </a:extLst>
          </p:cNvPr>
          <p:cNvSpPr/>
          <p:nvPr/>
        </p:nvSpPr>
        <p:spPr>
          <a:xfrm>
            <a:off x="437689" y="5029200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5F82591-4377-5A31-316C-B81E8EDF63AB}"/>
              </a:ext>
            </a:extLst>
          </p:cNvPr>
          <p:cNvSpPr/>
          <p:nvPr/>
        </p:nvSpPr>
        <p:spPr>
          <a:xfrm>
            <a:off x="395009" y="2497699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C06C2F9-AE7E-6AEF-C689-FE98DA995FF0}"/>
              </a:ext>
            </a:extLst>
          </p:cNvPr>
          <p:cNvSpPr/>
          <p:nvPr/>
        </p:nvSpPr>
        <p:spPr>
          <a:xfrm>
            <a:off x="370629" y="2849510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B02E9B5-BD3E-BBF8-3CEB-CAC7C280E2C7}"/>
              </a:ext>
            </a:extLst>
          </p:cNvPr>
          <p:cNvSpPr/>
          <p:nvPr/>
        </p:nvSpPr>
        <p:spPr>
          <a:xfrm>
            <a:off x="417670" y="3244646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CEA22D6-2594-AE50-4600-927F161EAFCE}"/>
              </a:ext>
            </a:extLst>
          </p:cNvPr>
          <p:cNvSpPr/>
          <p:nvPr/>
        </p:nvSpPr>
        <p:spPr>
          <a:xfrm>
            <a:off x="417671" y="3595534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8B8B822-A5E3-3034-2A33-EF3B7D64050B}"/>
              </a:ext>
            </a:extLst>
          </p:cNvPr>
          <p:cNvSpPr/>
          <p:nvPr/>
        </p:nvSpPr>
        <p:spPr>
          <a:xfrm>
            <a:off x="443033" y="3924301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2EC1B4E-8CA6-1E04-9FC4-279F908CB237}"/>
              </a:ext>
            </a:extLst>
          </p:cNvPr>
          <p:cNvSpPr/>
          <p:nvPr/>
        </p:nvSpPr>
        <p:spPr>
          <a:xfrm>
            <a:off x="382180" y="1750752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CC2F035-764C-7ACB-7967-13E9AFC3854E}"/>
              </a:ext>
            </a:extLst>
          </p:cNvPr>
          <p:cNvSpPr/>
          <p:nvPr/>
        </p:nvSpPr>
        <p:spPr>
          <a:xfrm>
            <a:off x="389892" y="2158634"/>
            <a:ext cx="226695" cy="168377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E88165-0AC6-3C5A-F2DB-859E2DC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600" y="1748913"/>
            <a:ext cx="8458200" cy="3139321"/>
          </a:xfrm>
        </p:spPr>
        <p:txBody>
          <a:bodyPr/>
          <a:lstStyle/>
          <a:p>
            <a:r>
              <a:rPr lang="en-IN" sz="2800" b="1" dirty="0"/>
              <a:t>Data analysis about employee salary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-Filtering</a:t>
            </a:r>
          </a:p>
          <a:p>
            <a:r>
              <a:rPr lang="en-IN" sz="2800" dirty="0"/>
              <a:t>-Pivot chart</a:t>
            </a:r>
          </a:p>
          <a:p>
            <a:r>
              <a:rPr lang="en-IN" sz="2800" dirty="0"/>
              <a:t>-Pivot table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5458-CEC8-7885-7819-C446BE74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467" y="1828800"/>
            <a:ext cx="10363200" cy="3626525"/>
          </a:xfrm>
        </p:spPr>
        <p:txBody>
          <a:bodyPr/>
          <a:lstStyle/>
          <a:p>
            <a:r>
              <a:rPr lang="en-IN" sz="2800" b="1" dirty="0"/>
              <a:t>-Employee data set – Kaggle</a:t>
            </a:r>
          </a:p>
          <a:p>
            <a:r>
              <a:rPr lang="en-IN" sz="2800" b="1" dirty="0"/>
              <a:t>-26 Features</a:t>
            </a:r>
          </a:p>
          <a:p>
            <a:r>
              <a:rPr lang="en-IN" sz="2800" b="1" dirty="0"/>
              <a:t>-I took 4 features</a:t>
            </a:r>
          </a:p>
          <a:p>
            <a:endParaRPr lang="en-IN" sz="2800" b="1" dirty="0"/>
          </a:p>
          <a:p>
            <a:r>
              <a:rPr lang="en-IN" sz="2800" b="1" dirty="0"/>
              <a:t>-Emp ID</a:t>
            </a:r>
          </a:p>
          <a:p>
            <a:r>
              <a:rPr lang="en-IN" sz="2800" b="1" dirty="0"/>
              <a:t>-Name</a:t>
            </a:r>
          </a:p>
          <a:p>
            <a:r>
              <a:rPr lang="en-IN" sz="2800" b="1" dirty="0"/>
              <a:t>-Salary</a:t>
            </a:r>
          </a:p>
          <a:p>
            <a:r>
              <a:rPr lang="en-IN" sz="2800" b="1" dirty="0"/>
              <a:t>-Department</a:t>
            </a:r>
          </a:p>
          <a:p>
            <a:r>
              <a:rPr lang="en-IN" sz="2800" b="1" dirty="0"/>
              <a:t>-Work location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A78DEB-0965-BA1F-811D-DCD5F019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43" y="1724505"/>
            <a:ext cx="10972800" cy="1292662"/>
          </a:xfrm>
        </p:spPr>
        <p:txBody>
          <a:bodyPr/>
          <a:lstStyle/>
          <a:p>
            <a:r>
              <a:rPr lang="en-IN" sz="2800" b="1" dirty="0"/>
              <a:t>-Your Pivot chart feature is the most</a:t>
            </a:r>
          </a:p>
          <a:p>
            <a:r>
              <a:rPr lang="en-IN" sz="2800" b="1" dirty="0"/>
              <a:t>useful solution for this data</a:t>
            </a:r>
          </a:p>
          <a:p>
            <a:r>
              <a:rPr lang="en-IN" sz="2800" b="1" dirty="0"/>
              <a:t>analysis in addition pivot table also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482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cyril raj</cp:lastModifiedBy>
  <cp:revision>13</cp:revision>
  <dcterms:created xsi:type="dcterms:W3CDTF">2024-03-29T15:07:22Z</dcterms:created>
  <dcterms:modified xsi:type="dcterms:W3CDTF">2024-09-08T14:45:46Z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