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60281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96615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41742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28972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90170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35415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39975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091397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48864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35694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20610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20036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57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040220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17512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2856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521451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301928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44697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55692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41773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8705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154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28014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4415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58471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68475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image" Target="../media/13.jpg"/><Relationship Id="rId5" Type="http://schemas.openxmlformats.org/officeDocument/2006/relationships/image" Target="../media/14.jpg"/><Relationship Id="rId6" Type="http://schemas.openxmlformats.org/officeDocument/2006/relationships/slideLayout" Target="../slideLayouts/slideLayout13.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K.DHIVYA BHARATHI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122202711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corporate secretary ship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Thiruthangal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nadar</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05781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188840" y="1610172"/>
            <a:ext cx="816471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634973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noChangeAspect="1"/>
          </p:cNvPicPr>
          <p:nvPr/>
        </p:nvPicPr>
        <p:blipFill>
          <a:blip r:embed="rId2" cstate="print"/>
          <a:stretch>
            <a:fillRect/>
          </a:stretch>
        </p:blipFill>
        <p:spPr>
          <a:xfrm rot="0">
            <a:off x="5663977" y="259116"/>
            <a:ext cx="3603848" cy="2554353"/>
          </a:xfrm>
          <a:prstGeom prst="rect"/>
          <a:noFill/>
          <a:ln w="12700" cmpd="sng" cap="flat">
            <a:noFill/>
            <a:prstDash val="solid"/>
            <a:miter/>
          </a:ln>
        </p:spPr>
      </p:pic>
      <p:pic>
        <p:nvPicPr>
          <p:cNvPr id="161" name="图片"/>
          <p:cNvPicPr>
            <a:picLocks noChangeAspect="1"/>
          </p:cNvPicPr>
          <p:nvPr/>
        </p:nvPicPr>
        <p:blipFill>
          <a:blip r:embed="rId3" cstate="print"/>
          <a:stretch>
            <a:fillRect/>
          </a:stretch>
        </p:blipFill>
        <p:spPr>
          <a:xfrm rot="0">
            <a:off x="755332" y="2071688"/>
            <a:ext cx="4759398" cy="1726405"/>
          </a:xfrm>
          <a:prstGeom prst="rect"/>
          <a:noFill/>
          <a:ln w="12700" cmpd="sng" cap="flat">
            <a:noFill/>
            <a:prstDash val="solid"/>
            <a:miter/>
          </a:ln>
        </p:spPr>
      </p:pic>
      <p:sp>
        <p:nvSpPr>
          <p:cNvPr id="162" name="矩形"/>
          <p:cNvSpPr>
            <a:spLocks/>
          </p:cNvSpPr>
          <p:nvPr/>
        </p:nvSpPr>
        <p:spPr>
          <a:xfrm rot="0">
            <a:off x="5187552" y="2520553"/>
            <a:ext cx="1828800" cy="1828800"/>
          </a:xfrm>
          <a:prstGeom prst="rect"/>
          <a:noFill/>
          <a:ln w="12700" cmpd="sng" cap="flat">
            <a:noFill/>
            <a:prstDash val="solid"/>
            <a:miter/>
          </a:ln>
        </p:spPr>
      </p:sp>
      <p:sp>
        <p:nvSpPr>
          <p:cNvPr id="163" name="矩形"/>
          <p:cNvSpPr>
            <a:spLocks/>
          </p:cNvSpPr>
          <p:nvPr/>
        </p:nvSpPr>
        <p:spPr>
          <a:xfrm rot="0">
            <a:off x="5187552" y="2520553"/>
            <a:ext cx="1828800" cy="1828800"/>
          </a:xfrm>
          <a:prstGeom prst="rect"/>
          <a:noFill/>
          <a:ln w="12700" cmpd="sng" cap="flat">
            <a:noFill/>
            <a:prstDash val="solid"/>
            <a:miter/>
          </a:ln>
        </p:spPr>
      </p:sp>
      <p:sp>
        <p:nvSpPr>
          <p:cNvPr id="164" name="矩形"/>
          <p:cNvSpPr>
            <a:spLocks/>
          </p:cNvSpPr>
          <p:nvPr/>
        </p:nvSpPr>
        <p:spPr>
          <a:xfrm rot="0">
            <a:off x="5189536" y="2522537"/>
            <a:ext cx="1828800" cy="1828800"/>
          </a:xfrm>
          <a:prstGeom prst="rect"/>
          <a:noFill/>
          <a:ln w="12700" cmpd="sng" cap="flat">
            <a:noFill/>
            <a:prstDash val="solid"/>
            <a:miter/>
          </a:ln>
        </p:spPr>
      </p:sp>
      <p:sp>
        <p:nvSpPr>
          <p:cNvPr id="165" name="矩形"/>
          <p:cNvSpPr>
            <a:spLocks/>
          </p:cNvSpPr>
          <p:nvPr/>
        </p:nvSpPr>
        <p:spPr>
          <a:xfrm rot="0">
            <a:off x="5189536" y="2578099"/>
            <a:ext cx="1828800" cy="1828800"/>
          </a:xfrm>
          <a:prstGeom prst="rect"/>
          <a:noFill/>
          <a:ln w="12700" cmpd="sng" cap="flat">
            <a:noFill/>
            <a:prstDash val="solid"/>
            <a:miter/>
          </a:ln>
        </p:spPr>
      </p:sp>
      <p:sp>
        <p:nvSpPr>
          <p:cNvPr id="166" name="矩形"/>
          <p:cNvSpPr>
            <a:spLocks/>
          </p:cNvSpPr>
          <p:nvPr/>
        </p:nvSpPr>
        <p:spPr>
          <a:xfrm rot="0">
            <a:off x="5189536" y="2522537"/>
            <a:ext cx="1828800" cy="1828800"/>
          </a:xfrm>
          <a:prstGeom prst="rect"/>
          <a:noFill/>
          <a:ln w="12700" cmpd="sng" cap="flat">
            <a:noFill/>
            <a:prstDash val="solid"/>
            <a:miter/>
          </a:ln>
        </p:spPr>
      </p:sp>
      <p:sp>
        <p:nvSpPr>
          <p:cNvPr id="167" name="矩形"/>
          <p:cNvSpPr>
            <a:spLocks/>
          </p:cNvSpPr>
          <p:nvPr/>
        </p:nvSpPr>
        <p:spPr>
          <a:xfrm rot="0">
            <a:off x="686182" y="4613950"/>
            <a:ext cx="753663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Interpretation:
The table clearly shows employee ratings in a structured manner.
The pie chart adds confusion by including additional individuals not present in the table, suggesting that the chart might represent a larger dataset or a different metric.
The pie chart’s lack of a title makes it difficult to know what exactly is being compared or represented.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0" name="图片"/>
          <p:cNvPicPr>
            <a:picLocks noChangeAspect="1"/>
          </p:cNvPicPr>
          <p:nvPr/>
        </p:nvPicPr>
        <p:blipFill>
          <a:blip r:embed="rId4" cstate="print"/>
          <a:stretch>
            <a:fillRect/>
          </a:stretch>
        </p:blipFill>
        <p:spPr>
          <a:xfrm rot="0">
            <a:off x="4514781" y="1200131"/>
            <a:ext cx="4959767" cy="3391097"/>
          </a:xfrm>
          <a:prstGeom prst="rect"/>
          <a:noFill/>
          <a:ln w="12700" cmpd="sng" cap="flat">
            <a:noFill/>
            <a:prstDash val="solid"/>
            <a:miter/>
          </a:ln>
        </p:spPr>
      </p:pic>
      <p:pic>
        <p:nvPicPr>
          <p:cNvPr id="171" name="图片"/>
          <p:cNvPicPr>
            <a:picLocks noChangeAspect="1"/>
          </p:cNvPicPr>
          <p:nvPr/>
        </p:nvPicPr>
        <p:blipFill>
          <a:blip r:embed="rId5" cstate="print"/>
          <a:stretch>
            <a:fillRect/>
          </a:stretch>
        </p:blipFill>
        <p:spPr>
          <a:xfrm rot="0">
            <a:off x="266695" y="1704949"/>
            <a:ext cx="4821319" cy="1796050"/>
          </a:xfrm>
          <a:prstGeom prst="rect"/>
          <a:noFill/>
          <a:ln w="12700" cmpd="sng" cap="flat">
            <a:noFill/>
            <a:prstDash val="solid"/>
            <a:miter/>
          </a:ln>
        </p:spPr>
      </p:pic>
    </p:spTree>
    <p:extLst>
      <p:ext uri="{BB962C8B-B14F-4D97-AF65-F5344CB8AC3E}">
        <p14:creationId xmlns:p14="http://schemas.microsoft.com/office/powerpoint/2010/main" val="19514021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631031" y="1726793"/>
            <a:ext cx="8521898"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91802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80666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76382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526977" y="2274838"/>
            <a:ext cx="6101952"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a:t>
            </a:r>
            <a:r>
              <a:rPr lang="en-US" altLang="zh-CN" sz="1800" b="0" i="0" u="none" strike="noStrike" kern="1200" cap="none" spc="0" baseline="0">
                <a:solidFill>
                  <a:schemeClr val="tx1"/>
                </a:solidFill>
                <a:latin typeface="Calibri" pitchFamily="0" charset="0"/>
                <a:ea typeface="宋体" pitchFamily="0" charset="0"/>
                <a:cs typeface="Calibri" pitchFamily="0" charset="0"/>
              </a:rPr>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05779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2274094" y="3269397"/>
            <a:ext cx="6641305"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892969" y="2047756"/>
            <a:ext cx="7608094"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35420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1571624" y="2238375"/>
            <a:ext cx="7581304"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Managers/Supervisors: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Senior Management/Executives: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61434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50976" y="1726793"/>
            <a:ext cx="6581179"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Data-Driven Insights: Enables managers to makeinformed decisions based on accurate, real-time performance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Improved Efficiency: Automates the data collection and analysis process, saving time and reducing manualerrors.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Enhanced Employee Development: Identifies training needs and development opportunities, leading to a more skilled workforce.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Better Performance Management: Helps in recognizing top performers and addressing underperformance, ultimately improving overall productivity.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Cost-Effective Solution: Leverages the widely accessible Excel platform, avoiding the need for expensive software or tools.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60310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55332" y="1311295"/>
            <a:ext cx="9067324"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36440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381250" y="1695451"/>
            <a:ext cx="9239251"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1.Accessibility Empowerment: Redefines accessiblity with hands-free interaction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2. Seamless Tech Integration Deep leaming meets everyday computing tasks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3. Precision and Efficiency Boost: Real-time accuracy enhances productivity.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41977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2024-03-29T15:07:22Z</dcterms:created>
  <dcterms:modified xsi:type="dcterms:W3CDTF">2024-08-30T15:11:28Z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