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2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04052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RAVI KUMAR J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312211664</a:t>
            </a:r>
          </a:p>
          <a:p>
            <a:r>
              <a:rPr lang="en-GB" sz="2400" dirty="0"/>
              <a:t>NM ID: B28EE7DDE7C50E992B2402586FC101E9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COMMERCE(B.COM(GENERAL))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033AE-B014-39EB-4876-5493E7A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0" y="1280160"/>
            <a:ext cx="8717280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595</Words>
  <Application>Microsoft Office PowerPoint</Application>
  <PresentationFormat>Widescreen</PresentationFormat>
  <Paragraphs>118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ravijagadeeshwaran@gmail.com</cp:lastModifiedBy>
  <cp:revision>5</cp:revision>
  <dcterms:modified xsi:type="dcterms:W3CDTF">2024-09-05T03:44:38Z</dcterms:modified>
</cp:coreProperties>
</file>