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723423/f/1be6ae4d-4c71-4715-8ecb-1b4e20172cf3/sindhu.r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[sindhu.r.xlsx]Sheet2!PivotTable1</c:name>
    <c:fmtId val="1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</a:t>
            </a:r>
            <a:r>
              <a:rPr lang="en-US" baseline="0"/>
              <a:t> performance</a:t>
            </a: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  <c:dLbl>
          <c:idx val="0"/>
          <c:delete val="1"/>
        </c:dLbl>
      </c:pivotFmt>
      <c:pivotFmt>
        <c:idx val="16"/>
        <c:marker>
          <c:symbol val="none"/>
        </c:marker>
        <c:dLbl>
          <c:idx val="0"/>
          <c:delete val="1"/>
        </c:dLbl>
      </c:pivotFmt>
      <c:pivotFmt>
        <c:idx val="17"/>
        <c:marker>
          <c:symbol val="none"/>
        </c:marker>
        <c:dLbl>
          <c:idx val="0"/>
          <c:delete val="1"/>
        </c:dLbl>
      </c:pivotFmt>
      <c:pivotFmt>
        <c:idx val="18"/>
        <c:marker>
          <c:symbol val="none"/>
        </c:marker>
        <c:dLbl>
          <c:idx val="0"/>
          <c:delete val="1"/>
        </c:dLbl>
      </c:pivotFmt>
      <c:pivotFmt>
        <c:idx val="19"/>
        <c:marker>
          <c:symbol val="none"/>
        </c:marker>
        <c:dLbl>
          <c:idx val="0"/>
          <c:delete val="1"/>
        </c:dLbl>
      </c:pivotFmt>
      <c:pivotFmt>
        <c:idx val="20"/>
        <c:marker>
          <c:symbol val="none"/>
        </c:marker>
        <c:dLbl>
          <c:idx val="0"/>
          <c:delete val="1"/>
        </c:dLbl>
      </c:pivotFmt>
      <c:pivotFmt>
        <c:idx val="21"/>
        <c:marker>
          <c:symbol val="none"/>
        </c:marker>
        <c:dLbl>
          <c:idx val="0"/>
          <c:delete val="1"/>
        </c:dLbl>
      </c:pivotFmt>
      <c:pivotFmt>
        <c:idx val="22"/>
        <c:marker>
          <c:symbol val="none"/>
        </c:marker>
        <c:dLbl>
          <c:idx val="0"/>
          <c:delete val="1"/>
        </c:dLbl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  <c:dLbl>
          <c:idx val="0"/>
          <c:delete val="1"/>
        </c:dLbl>
      </c:pivotFmt>
      <c:pivotFmt>
        <c:idx val="28"/>
        <c:marker>
          <c:symbol val="none"/>
        </c:marker>
        <c:dLbl>
          <c:idx val="0"/>
          <c:delete val="1"/>
        </c:dLbl>
      </c:pivotFmt>
      <c:pivotFmt>
        <c:idx val="29"/>
        <c:marker>
          <c:symbol val="none"/>
        </c:marker>
        <c:dLbl>
          <c:idx val="0"/>
          <c:delete val="1"/>
        </c:dLbl>
      </c:pivotFmt>
      <c:pivotFmt>
        <c:idx val="30"/>
        <c:marker>
          <c:symbol val="none"/>
        </c:marker>
        <c:dLbl>
          <c:idx val="0"/>
          <c:delete val="1"/>
        </c:dLbl>
      </c:pivotFmt>
      <c:pivotFmt>
        <c:idx val="31"/>
        <c:marker>
          <c:symbol val="none"/>
        </c:marker>
        <c:dLbl>
          <c:idx val="0"/>
          <c:delete val="1"/>
        </c:dLbl>
      </c:pivotFmt>
      <c:pivotFmt>
        <c:idx val="32"/>
        <c:marker>
          <c:symbol val="none"/>
        </c:marker>
        <c:dLbl>
          <c:idx val="0"/>
          <c:delete val="1"/>
        </c:dLbl>
      </c:pivotFmt>
      <c:pivotFmt>
        <c:idx val="33"/>
        <c:marker>
          <c:symbol val="none"/>
        </c:marker>
        <c:dLbl>
          <c:idx val="0"/>
          <c:delete val="1"/>
        </c:dLbl>
      </c:pivotFmt>
      <c:pivotFmt>
        <c:idx val="34"/>
        <c:marker>
          <c:symbol val="none"/>
        </c:marker>
        <c:dLbl>
          <c:idx val="0"/>
          <c:delete val="1"/>
        </c:dLbl>
      </c:pivotFmt>
      <c:pivotFmt>
        <c:idx val="35"/>
        <c:marker>
          <c:symbol val="none"/>
        </c:marker>
        <c:dLbl>
          <c:idx val="0"/>
          <c:delete val="1"/>
        </c:dLbl>
      </c:pivotFmt>
      <c:pivotFmt>
        <c:idx val="36"/>
        <c:marker>
          <c:symbol val="none"/>
        </c:marker>
        <c:dLbl>
          <c:idx val="0"/>
          <c:delete val="1"/>
        </c:dLbl>
      </c:pivotFmt>
      <c:pivotFmt>
        <c:idx val="37"/>
        <c:marker>
          <c:symbol val="none"/>
        </c:marker>
        <c:dLbl>
          <c:idx val="0"/>
          <c:delete val="1"/>
        </c:dLbl>
      </c:pivotFmt>
      <c:pivotFmt>
        <c:idx val="38"/>
        <c:marker>
          <c:symbol val="none"/>
        </c:marker>
        <c:dLbl>
          <c:idx val="0"/>
          <c:delete val="1"/>
        </c:dLbl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  <c:pivotFmt>
        <c:idx val="56"/>
        <c:marker>
          <c:symbol val="none"/>
        </c:marker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2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70"/>
        <c:marker>
          <c:symbol val="none"/>
        </c:marker>
      </c:pivotFmt>
      <c:pivotFmt>
        <c:idx val="71"/>
        <c:marker>
          <c:symbol val="none"/>
        </c:marker>
      </c:pivotFmt>
      <c:pivotFmt>
        <c:idx val="72"/>
        <c:marker>
          <c:symbol val="none"/>
        </c:marker>
      </c:pivotFmt>
      <c:pivotFmt>
        <c:idx val="73"/>
        <c:marker>
          <c:symbol val="none"/>
        </c:marker>
      </c:pivotFmt>
      <c:pivotFmt>
        <c:idx val="74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5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6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HIGH</c:v>
                </c:pt>
              </c:strCache>
            </c:strRef>
          </c:tx>
          <c:invertIfNegative val="0"/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1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  <c:pt idx="10">
                  <c:v>220.0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LOW</c:v>
                </c:pt>
              </c:strCache>
            </c:strRef>
          </c:tx>
          <c:invertIfNegative val="0"/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1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  <c:pt idx="10">
                  <c:v>398.0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MED</c:v>
                </c:pt>
              </c:strCache>
            </c:strRef>
          </c:tx>
          <c:invertIfNegative val="0"/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1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  <c:pt idx="10">
                  <c:v>778.0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Column Labels</c:v>
                </c:pt>
                <c:pt idx="1">
                  <c:v>VERY HIGH</c:v>
                </c:pt>
              </c:strCache>
            </c:strRef>
          </c:tx>
          <c:invertIfNegative val="0"/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1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  <c:pt idx="10">
                  <c:v>137.0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608192"/>
        <c:axId val="153609728"/>
      </c:barChart>
      <c:catAx>
        <c:axId val="153608192"/>
        <c:scaling>
          <c:orientation val="minMax"/>
        </c:scaling>
        <c:delete val="0"/>
        <c:axPos val="b"/>
        <c:majorTickMark val="none"/>
        <c:minorTickMark val="none"/>
        <c:tickLblPos val="nextTo"/>
        <c:crossAx val="153609728"/>
        <c:crosses val="autoZero"/>
        <c:auto val="1"/>
        <c:lblAlgn val="ctr"/>
        <c:lblOffset val="100"/>
        <c:noMultiLvlLbl val="0"/>
      </c:catAx>
      <c:valAx>
        <c:axId val="1536097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53608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619374" y="397891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R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d</a:t>
            </a:r>
            <a:r>
              <a:rPr sz="2400" lang="en-US"/>
              <a:t>h</a:t>
            </a:r>
            <a:r>
              <a:rPr sz="2400" lang="en-US"/>
              <a:t>u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6</a:t>
            </a:r>
            <a:r>
              <a:rPr dirty="0" sz="2400" lang="en-US"/>
              <a:t>8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g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3</a:t>
            </a:r>
            <a:r>
              <a:rPr dirty="0" sz="2400" lang="en-US"/>
              <a:t>r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l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mi </a:t>
            </a:r>
            <a:r>
              <a:rPr dirty="0" sz="2400" lang="en-US"/>
              <a:t>women's </a:t>
            </a:r>
            <a:r>
              <a:rPr dirty="0" sz="2400" lang="en-US"/>
              <a:t>college </a:t>
            </a:r>
            <a:r>
              <a:rPr dirty="0" sz="2400" lang="en-US"/>
              <a:t>of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9" name="TextBox 2"/>
          <p:cNvSpPr txBox="1"/>
          <p:nvPr/>
        </p:nvSpPr>
        <p:spPr>
          <a:xfrm>
            <a:off x="1030642" y="1432559"/>
            <a:ext cx="8032040" cy="54254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>
                <a:latin typeface="Arial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10" name="图表 1"/>
          <p:cNvGraphicFramePr>
            <a:graphicFrameLocks/>
          </p:cNvGraphicFramePr>
          <p:nvPr/>
        </p:nvGraphicFramePr>
        <p:xfrm>
          <a:off x="755331" y="2260941"/>
          <a:ext cx="6841004" cy="3616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Title 1"/>
          <p:cNvSpPr>
            <a:spLocks noGrp="1"/>
          </p:cNvSpPr>
          <p:nvPr/>
        </p:nvSpPr>
        <p:spPr>
          <a:xfrm rot="10800000" flipV="1">
            <a:off x="755331" y="2148947"/>
            <a:ext cx="7340203" cy="32003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Text Box 8"/>
          <p:cNvSpPr txBox="1"/>
          <p:nvPr/>
        </p:nvSpPr>
        <p:spPr>
          <a:xfrm>
            <a:off x="676275" y="2229485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Text Box 11"/>
          <p:cNvSpPr txBox="1"/>
          <p:nvPr/>
        </p:nvSpPr>
        <p:spPr>
          <a:xfrm>
            <a:off x="341673" y="2019299"/>
            <a:ext cx="7630160" cy="3056517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Text Box 6"/>
          <p:cNvSpPr txBox="1"/>
          <p:nvPr/>
        </p:nvSpPr>
        <p:spPr>
          <a:xfrm>
            <a:off x="357504" y="2299334"/>
            <a:ext cx="6652895" cy="3291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TextBox 8"/>
          <p:cNvSpPr txBox="1"/>
          <p:nvPr/>
        </p:nvSpPr>
        <p:spPr>
          <a:xfrm>
            <a:off x="2105959" y="2353435"/>
            <a:ext cx="7963598" cy="17678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2024-08-30T04:24:05Z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0ba538e498c844fb827964b5333a5e31</vt:lpwstr>
  </property>
</Properties>
</file>