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74" r:id="rId15"/>
    <p:sldId id="275" r:id="rId16"/>
    <p:sldId id="277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akash\Documents\employee_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676400" y="152380"/>
            <a:ext cx="9982200" cy="1493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Algerian" panose="04020705040A02060702" charset="0"/>
                <a:cs typeface="Algerian" panose="04020705040A02060702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charset="0"/>
                <a:cs typeface="Algerian" panose="04020705040A02060702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charset="0"/>
                <a:cs typeface="Algerian" panose="04020705040A02060702" charset="0"/>
              </a:rPr>
            </a:br>
            <a:endParaRPr spc="15" dirty="0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640142" y="3390350"/>
            <a:ext cx="86106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HEBAH AMAAN SYED MOAHMMED AMAAN 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312212755 (UNM14512022J02)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(ACCOUNTING &amp; FINANCE)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MAHALASHMI WOMEN’S COLLEGE OF ARTS AND SCIENCE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Algerian" panose="04020705040A02060702" charset="0"/>
                <a:cs typeface="Algerian" panose="04020705040A02060702" charset="0"/>
              </a:rPr>
              <a:t>M</a:t>
            </a:r>
            <a:r>
              <a:rPr sz="4800" b="1" dirty="0">
                <a:latin typeface="Algerian" panose="04020705040A02060702" charset="0"/>
                <a:cs typeface="Algerian" panose="04020705040A02060702" charset="0"/>
              </a:rPr>
              <a:t>O</a:t>
            </a:r>
            <a:r>
              <a:rPr sz="4800" b="1" spc="-15" dirty="0">
                <a:latin typeface="Algerian" panose="04020705040A02060702" charset="0"/>
                <a:cs typeface="Algerian" panose="04020705040A02060702" charset="0"/>
              </a:rPr>
              <a:t>D</a:t>
            </a:r>
            <a:r>
              <a:rPr sz="4800" b="1" spc="-35" dirty="0">
                <a:latin typeface="Algerian" panose="04020705040A02060702" charset="0"/>
                <a:cs typeface="Algerian" panose="04020705040A02060702" charset="0"/>
              </a:rPr>
              <a:t>E</a:t>
            </a:r>
            <a:r>
              <a:rPr sz="4800" b="1" spc="-30" dirty="0">
                <a:latin typeface="Algerian" panose="04020705040A02060702" charset="0"/>
                <a:cs typeface="Algerian" panose="04020705040A02060702" charset="0"/>
              </a:rPr>
              <a:t>LL</a:t>
            </a:r>
            <a:r>
              <a:rPr sz="4800" b="1" spc="-5" dirty="0">
                <a:latin typeface="Algerian" panose="04020705040A02060702" charset="0"/>
                <a:cs typeface="Algerian" panose="04020705040A02060702" charset="0"/>
              </a:rPr>
              <a:t>I</a:t>
            </a:r>
            <a:r>
              <a:rPr sz="4800" b="1" spc="30" dirty="0">
                <a:latin typeface="Algerian" panose="04020705040A02060702" charset="0"/>
                <a:cs typeface="Algerian" panose="04020705040A02060702" charset="0"/>
              </a:rPr>
              <a:t>N</a:t>
            </a:r>
            <a:r>
              <a:rPr sz="4800" b="1" spc="5" dirty="0">
                <a:latin typeface="Algerian" panose="04020705040A02060702" charset="0"/>
                <a:cs typeface="Algerian" panose="04020705040A02060702" charset="0"/>
              </a:rPr>
              <a:t>G</a:t>
            </a:r>
            <a:endParaRPr sz="4800" dirty="0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81" name="TextBox 2"/>
          <p:cNvSpPr txBox="1"/>
          <p:nvPr/>
        </p:nvSpPr>
        <p:spPr>
          <a:xfrm>
            <a:off x="914364" y="1295396"/>
            <a:ext cx="7986511" cy="52622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42900" indent="-342900">
              <a:buFont typeface="Wingdings" panose="05000000000000000000" charset="0"/>
              <a:buChar char="q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i="1" dirty="0"/>
              <a:t> </a:t>
            </a:r>
            <a:endParaRPr lang="en-US" i="1" dirty="0"/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609522"/>
            <a:ext cx="8766572" cy="4924425"/>
          </a:xfrm>
        </p:spPr>
        <p:txBody>
          <a:bodyPr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pPr algn="ctr"/>
            <a:r>
              <a:rPr lang="en-US" altLang="en-GB">
                <a:latin typeface="Algerian" panose="04020705040A02060702" charset="0"/>
                <a:cs typeface="Algerian" panose="04020705040A02060702" charset="0"/>
              </a:rPr>
              <a:t>RESULT</a:t>
            </a:r>
            <a:endParaRPr lang="en-US" altLang="en-GB">
              <a:latin typeface="Algerian" panose="04020705040A02060702" charset="0"/>
              <a:cs typeface="Algerian" panose="04020705040A02060702" charset="0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755332" y="385444"/>
            <a:ext cx="10681335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defRPr>
            </a:lvl1pPr>
          </a:lstStyle>
          <a:p>
            <a:pPr algn="ctr"/>
            <a:r>
              <a:rPr lang="en-US" altLang="en-GB">
                <a:latin typeface="Algerian" panose="04020705040A02060702" charset="0"/>
                <a:cs typeface="Algerian" panose="04020705040A02060702" charset="0"/>
              </a:rPr>
              <a:t>RESULT</a:t>
            </a:r>
            <a:endParaRPr lang="en-US" altLang="en-GB">
              <a:latin typeface="Algerian" panose="04020705040A02060702" charset="0"/>
              <a:cs typeface="Algerian" panose="04020705040A02060702" charset="0"/>
            </a:endParaRPr>
          </a:p>
        </p:txBody>
      </p:sp>
      <p:graphicFrame>
        <p:nvGraphicFramePr>
          <p:cNvPr id="4194305" name="Chart 2"/>
          <p:cNvGraphicFramePr/>
          <p:nvPr/>
        </p:nvGraphicFramePr>
        <p:xfrm>
          <a:off x="533400" y="1295400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pPr algn="ctr"/>
            <a:r>
              <a:rPr lang="en-US" altLang="en-GB">
                <a:latin typeface="Algerian" panose="04020705040A02060702" charset="0"/>
                <a:cs typeface="Algerian" panose="04020705040A02060702" charset="0"/>
              </a:rPr>
              <a:t>CONCLUSION </a:t>
            </a:r>
            <a:endParaRPr lang="en-US" altLang="en-GB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1048695" name="Title 1"/>
          <p:cNvSpPr>
            <a:spLocks noGrp="1"/>
          </p:cNvSpPr>
          <p:nvPr/>
        </p:nvSpPr>
        <p:spPr>
          <a:xfrm rot="10800000" flipV="1">
            <a:off x="1981437" y="2133441"/>
            <a:ext cx="7340203" cy="2585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defRPr>
            </a:lvl1pPr>
          </a:lstStyle>
          <a:p>
            <a:pPr algn="ctr"/>
            <a:r>
              <a:rPr 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Hence the Production department employees works more efficiently and effectively comparing to other departments according to the employee data given.</a:t>
            </a:r>
            <a:endParaRPr lang="en-IN" sz="24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81000" y="990600"/>
            <a:ext cx="6029325" cy="508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5" dirty="0">
                <a:latin typeface="Elephant" panose="02020904090505020303" charset="0"/>
                <a:cs typeface="Elephant" panose="02020904090505020303" charset="0"/>
              </a:rPr>
              <a:t>PROJECT</a:t>
            </a:r>
            <a:r>
              <a:rPr lang="en-US" sz="3200" spc="5" dirty="0">
                <a:latin typeface="Elephant" panose="02020904090505020303" charset="0"/>
                <a:cs typeface="Elephant" panose="02020904090505020303" charset="0"/>
              </a:rPr>
              <a:t> </a:t>
            </a:r>
            <a:r>
              <a:rPr sz="3200" spc="25" dirty="0">
                <a:latin typeface="Elephant" panose="02020904090505020303" charset="0"/>
                <a:cs typeface="Elephant" panose="02020904090505020303" charset="0"/>
              </a:rPr>
              <a:t>TITLE</a:t>
            </a:r>
            <a:endParaRPr sz="3200" spc="25" dirty="0">
              <a:latin typeface="Elephant" panose="02020904090505020303" charset="0"/>
              <a:cs typeface="Elephant" panose="02020904090505020303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676502" y="2666831"/>
            <a:ext cx="859322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Algerian" panose="04020705040A02060702" charset="0"/>
                <a:cs typeface="Algerian" panose="04020705040A02060702" charset="0"/>
              </a:rPr>
              <a:t>Employee Performance Analysis using Excel</a:t>
            </a:r>
            <a:endParaRPr lang="en-US" sz="4400" b="1" dirty="0">
              <a:solidFill>
                <a:srgbClr val="0F0F0F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135"/>
            <a:ext cx="4030980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Algerian" panose="04020705040A02060702" charset="0"/>
                <a:cs typeface="Algerian" panose="04020705040A02060702" charset="0"/>
              </a:rPr>
              <a:t>A</a:t>
            </a:r>
            <a:r>
              <a:rPr spc="-5" dirty="0">
                <a:latin typeface="Algerian" panose="04020705040A02060702" charset="0"/>
                <a:cs typeface="Algerian" panose="04020705040A02060702" charset="0"/>
              </a:rPr>
              <a:t>G</a:t>
            </a:r>
            <a:r>
              <a:rPr spc="-35" dirty="0">
                <a:latin typeface="Algerian" panose="04020705040A02060702" charset="0"/>
                <a:cs typeface="Algerian" panose="04020705040A02060702" charset="0"/>
              </a:rPr>
              <a:t>E</a:t>
            </a:r>
            <a:r>
              <a:rPr spc="15" dirty="0">
                <a:latin typeface="Algerian" panose="04020705040A02060702" charset="0"/>
                <a:cs typeface="Algerian" panose="04020705040A02060702" charset="0"/>
              </a:rPr>
              <a:t>N</a:t>
            </a:r>
            <a:r>
              <a:rPr dirty="0">
                <a:latin typeface="Algerian" panose="04020705040A02060702" charset="0"/>
                <a:cs typeface="Algerian" panose="04020705040A02060702" charset="0"/>
              </a:rPr>
              <a:t>DA</a:t>
            </a:r>
            <a:endParaRPr dirty="0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91087" y="1752733"/>
            <a:ext cx="50292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charset="0"/>
              <a:buChar char="q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charset="0"/>
              <a:buChar char="q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charset="0"/>
              <a:buChar char="q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charset="0"/>
              <a:buChar char="q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charset="0"/>
              <a:buChar char="q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charset="0"/>
              <a:buChar char="q"/>
            </a:pPr>
            <a:r>
              <a:rPr lang="en-US" sz="28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charset="0"/>
              <a:buChar char="q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charset="0"/>
              <a:buChar char="q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charset="0"/>
              <a:buChar char="q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Algerian" panose="04020705040A02060702" charset="0"/>
                <a:cs typeface="Algerian" panose="04020705040A02060702" charset="0"/>
              </a:rPr>
              <a:t>P</a:t>
            </a:r>
            <a:r>
              <a:rPr sz="4250" spc="15" dirty="0">
                <a:latin typeface="Algerian" panose="04020705040A02060702" charset="0"/>
                <a:cs typeface="Algerian" panose="04020705040A02060702" charset="0"/>
              </a:rPr>
              <a:t>ROB</a:t>
            </a:r>
            <a:r>
              <a:rPr sz="4250" spc="55" dirty="0">
                <a:latin typeface="Algerian" panose="04020705040A02060702" charset="0"/>
                <a:cs typeface="Algerian" panose="04020705040A02060702" charset="0"/>
              </a:rPr>
              <a:t>L</a:t>
            </a:r>
            <a:r>
              <a:rPr sz="4250" spc="-20" dirty="0">
                <a:latin typeface="Algerian" panose="04020705040A02060702" charset="0"/>
                <a:cs typeface="Algerian" panose="04020705040A02060702" charset="0"/>
              </a:rPr>
              <a:t>E</a:t>
            </a:r>
            <a:r>
              <a:rPr sz="4250" spc="20" dirty="0">
                <a:latin typeface="Algerian" panose="04020705040A02060702" charset="0"/>
                <a:cs typeface="Algerian" panose="04020705040A02060702" charset="0"/>
              </a:rPr>
              <a:t>M</a:t>
            </a:r>
            <a:r>
              <a:rPr lang="en-US" sz="4250" spc="20" dirty="0">
                <a:latin typeface="Algerian" panose="04020705040A02060702" charset="0"/>
                <a:cs typeface="Algerian" panose="04020705040A02060702" charset="0"/>
              </a:rPr>
              <a:t> </a:t>
            </a:r>
            <a:r>
              <a:rPr sz="4250" spc="10" dirty="0">
                <a:latin typeface="Algerian" panose="04020705040A02060702" charset="0"/>
                <a:cs typeface="Algerian" panose="04020705040A02060702" charset="0"/>
              </a:rPr>
              <a:t>S</a:t>
            </a:r>
            <a:r>
              <a:rPr sz="4250" spc="-370" dirty="0">
                <a:latin typeface="Algerian" panose="04020705040A02060702" charset="0"/>
                <a:cs typeface="Algerian" panose="04020705040A02060702" charset="0"/>
              </a:rPr>
              <a:t>T</a:t>
            </a:r>
            <a:r>
              <a:rPr sz="4250" spc="-375" dirty="0">
                <a:latin typeface="Algerian" panose="04020705040A02060702" charset="0"/>
                <a:cs typeface="Algerian" panose="04020705040A02060702" charset="0"/>
              </a:rPr>
              <a:t>A</a:t>
            </a:r>
            <a:r>
              <a:rPr sz="4250" spc="15" dirty="0">
                <a:latin typeface="Algerian" panose="04020705040A02060702" charset="0"/>
                <a:cs typeface="Algerian" panose="04020705040A02060702" charset="0"/>
              </a:rPr>
              <a:t>T</a:t>
            </a:r>
            <a:r>
              <a:rPr sz="4250" spc="-10" dirty="0">
                <a:latin typeface="Algerian" panose="04020705040A02060702" charset="0"/>
                <a:cs typeface="Algerian" panose="04020705040A02060702" charset="0"/>
              </a:rPr>
              <a:t>E</a:t>
            </a:r>
            <a:r>
              <a:rPr sz="4250" spc="-20" dirty="0">
                <a:latin typeface="Algerian" panose="04020705040A02060702" charset="0"/>
                <a:cs typeface="Algerian" panose="04020705040A02060702" charset="0"/>
              </a:rPr>
              <a:t>ME</a:t>
            </a:r>
            <a:r>
              <a:rPr sz="4250" spc="10" dirty="0">
                <a:latin typeface="Algerian" panose="04020705040A02060702" charset="0"/>
                <a:cs typeface="Algerian" panose="04020705040A02060702" charset="0"/>
              </a:rPr>
              <a:t>NT</a:t>
            </a:r>
            <a:endParaRPr sz="4250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838200" y="220980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Wingdings" panose="05000000000000000000" charset="0"/>
              <a:buChar char="q"/>
            </a:pPr>
            <a:r>
              <a:rPr lang="en-IN" altLang="en-US" sz="240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IN" altLang="en-US" sz="240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IN" altLang="en-US" sz="240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Algerian" panose="04020705040A02060702" charset="0"/>
                <a:cs typeface="Algerian" panose="04020705040A02060702" charset="0"/>
              </a:rPr>
              <a:t>PROJECT	</a:t>
            </a:r>
            <a:r>
              <a:rPr sz="4250" spc="-20" dirty="0">
                <a:latin typeface="Algerian" panose="04020705040A02060702" charset="0"/>
                <a:cs typeface="Algerian" panose="04020705040A02060702" charset="0"/>
              </a:rPr>
              <a:t>OVERVIEW</a:t>
            </a:r>
            <a:endParaRPr sz="4250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Text Box 11"/>
          <p:cNvSpPr txBox="1"/>
          <p:nvPr/>
        </p:nvSpPr>
        <p:spPr>
          <a:xfrm>
            <a:off x="914400" y="2286000"/>
            <a:ext cx="7630160" cy="2635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None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11"/>
          <p:cNvSpPr txBox="1"/>
          <p:nvPr/>
        </p:nvSpPr>
        <p:spPr>
          <a:xfrm>
            <a:off x="883285" y="2043430"/>
            <a:ext cx="7630160" cy="2635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q"/>
            </a:pP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08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lgerian" panose="04020705040A02060702" charset="0"/>
                <a:cs typeface="Algerian" panose="04020705040A02060702" charset="0"/>
              </a:rPr>
              <a:t>W</a:t>
            </a:r>
            <a:r>
              <a:rPr sz="3200" spc="-20" dirty="0">
                <a:latin typeface="Algerian" panose="04020705040A02060702" charset="0"/>
                <a:cs typeface="Algerian" panose="04020705040A02060702" charset="0"/>
              </a:rPr>
              <a:t>H</a:t>
            </a:r>
            <a:r>
              <a:rPr sz="3200" spc="20" dirty="0">
                <a:latin typeface="Algerian" panose="04020705040A02060702" charset="0"/>
                <a:cs typeface="Algerian" panose="04020705040A02060702" charset="0"/>
              </a:rPr>
              <a:t>O</a:t>
            </a:r>
            <a:r>
              <a:rPr sz="3200" spc="-235" dirty="0">
                <a:latin typeface="Algerian" panose="04020705040A02060702" charset="0"/>
                <a:cs typeface="Algerian" panose="04020705040A02060702" charset="0"/>
              </a:rPr>
              <a:t> </a:t>
            </a:r>
            <a:r>
              <a:rPr sz="3200" spc="-10" dirty="0">
                <a:latin typeface="Algerian" panose="04020705040A02060702" charset="0"/>
                <a:cs typeface="Algerian" panose="04020705040A02060702" charset="0"/>
              </a:rPr>
              <a:t>AR</a:t>
            </a:r>
            <a:r>
              <a:rPr sz="3200" spc="15" dirty="0">
                <a:latin typeface="Algerian" panose="04020705040A02060702" charset="0"/>
                <a:cs typeface="Algerian" panose="04020705040A02060702" charset="0"/>
              </a:rPr>
              <a:t>E</a:t>
            </a:r>
            <a:r>
              <a:rPr sz="3200" spc="-35" dirty="0">
                <a:latin typeface="Algerian" panose="04020705040A02060702" charset="0"/>
                <a:cs typeface="Algerian" panose="04020705040A02060702" charset="0"/>
              </a:rPr>
              <a:t> </a:t>
            </a:r>
            <a:r>
              <a:rPr sz="3200" spc="-10" dirty="0">
                <a:latin typeface="Algerian" panose="04020705040A02060702" charset="0"/>
                <a:cs typeface="Algerian" panose="04020705040A02060702" charset="0"/>
              </a:rPr>
              <a:t>T</a:t>
            </a:r>
            <a:r>
              <a:rPr sz="3200" spc="-15" dirty="0">
                <a:latin typeface="Algerian" panose="04020705040A02060702" charset="0"/>
                <a:cs typeface="Algerian" panose="04020705040A02060702" charset="0"/>
              </a:rPr>
              <a:t>H</a:t>
            </a:r>
            <a:r>
              <a:rPr sz="3200" spc="15" dirty="0">
                <a:latin typeface="Algerian" panose="04020705040A02060702" charset="0"/>
                <a:cs typeface="Algerian" panose="04020705040A02060702" charset="0"/>
              </a:rPr>
              <a:t>E</a:t>
            </a:r>
            <a:r>
              <a:rPr sz="3200" spc="-35" dirty="0">
                <a:latin typeface="Algerian" panose="04020705040A02060702" charset="0"/>
                <a:cs typeface="Algerian" panose="04020705040A02060702" charset="0"/>
              </a:rPr>
              <a:t> </a:t>
            </a:r>
            <a:r>
              <a:rPr sz="3200" spc="-20" dirty="0">
                <a:latin typeface="Algerian" panose="04020705040A02060702" charset="0"/>
                <a:cs typeface="Algerian" panose="04020705040A02060702" charset="0"/>
              </a:rPr>
              <a:t>E</a:t>
            </a:r>
            <a:r>
              <a:rPr sz="3200" spc="30" dirty="0">
                <a:latin typeface="Algerian" panose="04020705040A02060702" charset="0"/>
                <a:cs typeface="Algerian" panose="04020705040A02060702" charset="0"/>
              </a:rPr>
              <a:t>N</a:t>
            </a:r>
            <a:r>
              <a:rPr sz="3200" spc="15" dirty="0">
                <a:latin typeface="Algerian" panose="04020705040A02060702" charset="0"/>
                <a:cs typeface="Algerian" panose="04020705040A02060702" charset="0"/>
              </a:rPr>
              <a:t>D</a:t>
            </a:r>
            <a:r>
              <a:rPr sz="3200" spc="-45" dirty="0">
                <a:latin typeface="Algerian" panose="04020705040A02060702" charset="0"/>
                <a:cs typeface="Algerian" panose="04020705040A02060702" charset="0"/>
              </a:rPr>
              <a:t> </a:t>
            </a:r>
            <a:r>
              <a:rPr sz="3200" dirty="0">
                <a:latin typeface="Algerian" panose="04020705040A02060702" charset="0"/>
                <a:cs typeface="Algerian" panose="04020705040A02060702" charset="0"/>
              </a:rPr>
              <a:t>U</a:t>
            </a:r>
            <a:r>
              <a:rPr sz="3200" spc="10" dirty="0">
                <a:latin typeface="Algerian" panose="04020705040A02060702" charset="0"/>
                <a:cs typeface="Algerian" panose="04020705040A02060702" charset="0"/>
              </a:rPr>
              <a:t>S</a:t>
            </a:r>
            <a:r>
              <a:rPr sz="3200" spc="-25" dirty="0">
                <a:latin typeface="Algerian" panose="04020705040A02060702" charset="0"/>
                <a:cs typeface="Algerian" panose="04020705040A02060702" charset="0"/>
              </a:rPr>
              <a:t>E</a:t>
            </a:r>
            <a:r>
              <a:rPr sz="3200" spc="-10" dirty="0">
                <a:latin typeface="Algerian" panose="04020705040A02060702" charset="0"/>
                <a:cs typeface="Algerian" panose="04020705040A02060702" charset="0"/>
              </a:rPr>
              <a:t>R</a:t>
            </a:r>
            <a:r>
              <a:rPr sz="3200" spc="5" dirty="0">
                <a:latin typeface="Algerian" panose="04020705040A02060702" charset="0"/>
                <a:cs typeface="Algerian" panose="04020705040A02060702" charset="0"/>
              </a:rPr>
              <a:t>S?</a:t>
            </a:r>
            <a:endParaRPr sz="3200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q"/>
            </a:pP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  <a:endParaRPr lang="en-I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  <a:endParaRPr lang="en-I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  <a:endParaRPr lang="en-I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  <a:endParaRPr lang="en-I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endParaRPr lang="en-I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  <a:endParaRPr lang="en-I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latin typeface="Algerian" panose="04020705040A02060702" charset="0"/>
                <a:cs typeface="Algerian" panose="04020705040A02060702" charset="0"/>
              </a:rPr>
              <a:t>O</a:t>
            </a:r>
            <a:r>
              <a:rPr sz="3600" spc="25" dirty="0">
                <a:latin typeface="Algerian" panose="04020705040A02060702" charset="0"/>
                <a:cs typeface="Algerian" panose="04020705040A02060702" charset="0"/>
              </a:rPr>
              <a:t>U</a:t>
            </a:r>
            <a:r>
              <a:rPr sz="3600" dirty="0">
                <a:latin typeface="Algerian" panose="04020705040A02060702" charset="0"/>
                <a:cs typeface="Algerian" panose="04020705040A02060702" charset="0"/>
              </a:rPr>
              <a:t>R</a:t>
            </a:r>
            <a:r>
              <a:rPr sz="3600" spc="5" dirty="0">
                <a:latin typeface="Algerian" panose="04020705040A02060702" charset="0"/>
                <a:cs typeface="Algerian" panose="04020705040A02060702" charset="0"/>
              </a:rPr>
              <a:t> </a:t>
            </a:r>
            <a:r>
              <a:rPr sz="3600" spc="25" dirty="0">
                <a:latin typeface="Algerian" panose="04020705040A02060702" charset="0"/>
                <a:cs typeface="Algerian" panose="04020705040A02060702" charset="0"/>
              </a:rPr>
              <a:t>S</a:t>
            </a:r>
            <a:r>
              <a:rPr sz="3600" spc="10" dirty="0">
                <a:latin typeface="Algerian" panose="04020705040A02060702" charset="0"/>
                <a:cs typeface="Algerian" panose="04020705040A02060702" charset="0"/>
              </a:rPr>
              <a:t>O</a:t>
            </a:r>
            <a:r>
              <a:rPr sz="3600" spc="25" dirty="0">
                <a:latin typeface="Algerian" panose="04020705040A02060702" charset="0"/>
                <a:cs typeface="Algerian" panose="04020705040A02060702" charset="0"/>
              </a:rPr>
              <a:t>LU</a:t>
            </a:r>
            <a:r>
              <a:rPr sz="3600" spc="-35" dirty="0">
                <a:latin typeface="Algerian" panose="04020705040A02060702" charset="0"/>
                <a:cs typeface="Algerian" panose="04020705040A02060702" charset="0"/>
              </a:rPr>
              <a:t>T</a:t>
            </a:r>
            <a:r>
              <a:rPr sz="3600" spc="-30" dirty="0">
                <a:latin typeface="Algerian" panose="04020705040A02060702" charset="0"/>
                <a:cs typeface="Algerian" panose="04020705040A02060702" charset="0"/>
              </a:rPr>
              <a:t>I</a:t>
            </a:r>
            <a:r>
              <a:rPr sz="3600" spc="10" dirty="0">
                <a:latin typeface="Algerian" panose="04020705040A02060702" charset="0"/>
                <a:cs typeface="Algerian" panose="04020705040A02060702" charset="0"/>
              </a:rPr>
              <a:t>O</a:t>
            </a:r>
            <a:r>
              <a:rPr sz="3600" dirty="0">
                <a:latin typeface="Algerian" panose="04020705040A02060702" charset="0"/>
                <a:cs typeface="Algerian" panose="04020705040A02060702" charset="0"/>
              </a:rPr>
              <a:t>N</a:t>
            </a:r>
            <a:r>
              <a:rPr sz="3600" spc="-345" dirty="0">
                <a:latin typeface="Algerian" panose="04020705040A02060702" charset="0"/>
                <a:cs typeface="Algerian" panose="04020705040A02060702" charset="0"/>
              </a:rPr>
              <a:t> </a:t>
            </a:r>
            <a:r>
              <a:rPr sz="3600" spc="-35" dirty="0">
                <a:latin typeface="Algerian" panose="04020705040A02060702" charset="0"/>
                <a:cs typeface="Algerian" panose="04020705040A02060702" charset="0"/>
              </a:rPr>
              <a:t>A</a:t>
            </a:r>
            <a:r>
              <a:rPr sz="3600" spc="-5" dirty="0">
                <a:latin typeface="Algerian" panose="04020705040A02060702" charset="0"/>
                <a:cs typeface="Algerian" panose="04020705040A02060702" charset="0"/>
              </a:rPr>
              <a:t>N</a:t>
            </a:r>
            <a:r>
              <a:rPr sz="3600" dirty="0">
                <a:latin typeface="Algerian" panose="04020705040A02060702" charset="0"/>
                <a:cs typeface="Algerian" panose="04020705040A02060702" charset="0"/>
              </a:rPr>
              <a:t>D</a:t>
            </a:r>
            <a:r>
              <a:rPr sz="3600" spc="35" dirty="0">
                <a:latin typeface="Algerian" panose="04020705040A02060702" charset="0"/>
                <a:cs typeface="Algerian" panose="04020705040A02060702" charset="0"/>
              </a:rPr>
              <a:t> </a:t>
            </a:r>
            <a:r>
              <a:rPr sz="3600" spc="-30" dirty="0">
                <a:latin typeface="Algerian" panose="04020705040A02060702" charset="0"/>
                <a:cs typeface="Algerian" panose="04020705040A02060702" charset="0"/>
              </a:rPr>
              <a:t>I</a:t>
            </a:r>
            <a:r>
              <a:rPr sz="3600" spc="-35" dirty="0">
                <a:latin typeface="Algerian" panose="04020705040A02060702" charset="0"/>
                <a:cs typeface="Algerian" panose="04020705040A02060702" charset="0"/>
              </a:rPr>
              <a:t>T</a:t>
            </a:r>
            <a:r>
              <a:rPr sz="3600" dirty="0">
                <a:latin typeface="Algerian" panose="04020705040A02060702" charset="0"/>
                <a:cs typeface="Algerian" panose="04020705040A02060702" charset="0"/>
              </a:rPr>
              <a:t>S</a:t>
            </a:r>
            <a:r>
              <a:rPr sz="3600" spc="60" dirty="0">
                <a:latin typeface="Algerian" panose="04020705040A02060702" charset="0"/>
                <a:cs typeface="Algerian" panose="04020705040A02060702" charset="0"/>
              </a:rPr>
              <a:t> </a:t>
            </a:r>
            <a:r>
              <a:rPr sz="3600" spc="-295" dirty="0">
                <a:latin typeface="Algerian" panose="04020705040A02060702" charset="0"/>
                <a:cs typeface="Algerian" panose="04020705040A02060702" charset="0"/>
              </a:rPr>
              <a:t>V</a:t>
            </a:r>
            <a:r>
              <a:rPr sz="3600" spc="-35" dirty="0">
                <a:latin typeface="Algerian" panose="04020705040A02060702" charset="0"/>
                <a:cs typeface="Algerian" panose="04020705040A02060702" charset="0"/>
              </a:rPr>
              <a:t>A</a:t>
            </a:r>
            <a:r>
              <a:rPr sz="3600" spc="25" dirty="0">
                <a:latin typeface="Algerian" panose="04020705040A02060702" charset="0"/>
                <a:cs typeface="Algerian" panose="04020705040A02060702" charset="0"/>
              </a:rPr>
              <a:t>LU</a:t>
            </a:r>
            <a:r>
              <a:rPr sz="3600" dirty="0">
                <a:latin typeface="Algerian" panose="04020705040A02060702" charset="0"/>
                <a:cs typeface="Algerian" panose="04020705040A02060702" charset="0"/>
              </a:rPr>
              <a:t>E</a:t>
            </a:r>
            <a:r>
              <a:rPr sz="3600" spc="-65" dirty="0">
                <a:latin typeface="Algerian" panose="04020705040A02060702" charset="0"/>
                <a:cs typeface="Algerian" panose="04020705040A02060702" charset="0"/>
              </a:rPr>
              <a:t> </a:t>
            </a:r>
            <a:r>
              <a:rPr sz="3600" spc="-15" dirty="0">
                <a:latin typeface="Algerian" panose="04020705040A02060702" charset="0"/>
                <a:cs typeface="Algerian" panose="04020705040A02060702" charset="0"/>
              </a:rPr>
              <a:t>P</a:t>
            </a:r>
            <a:r>
              <a:rPr sz="3600" spc="-30" dirty="0">
                <a:latin typeface="Algerian" panose="04020705040A02060702" charset="0"/>
                <a:cs typeface="Algerian" panose="04020705040A02060702" charset="0"/>
              </a:rPr>
              <a:t>R</a:t>
            </a:r>
            <a:r>
              <a:rPr sz="3600" spc="10" dirty="0">
                <a:latin typeface="Algerian" panose="04020705040A02060702" charset="0"/>
                <a:cs typeface="Algerian" panose="04020705040A02060702" charset="0"/>
              </a:rPr>
              <a:t>O</a:t>
            </a:r>
            <a:r>
              <a:rPr sz="3600" spc="-15" dirty="0">
                <a:latin typeface="Algerian" panose="04020705040A02060702" charset="0"/>
                <a:cs typeface="Algerian" panose="04020705040A02060702" charset="0"/>
              </a:rPr>
              <a:t>P</a:t>
            </a:r>
            <a:r>
              <a:rPr sz="3600" spc="10" dirty="0">
                <a:latin typeface="Algerian" panose="04020705040A02060702" charset="0"/>
                <a:cs typeface="Algerian" panose="04020705040A02060702" charset="0"/>
              </a:rPr>
              <a:t>O</a:t>
            </a:r>
            <a:r>
              <a:rPr sz="3600" spc="25" dirty="0">
                <a:latin typeface="Algerian" panose="04020705040A02060702" charset="0"/>
                <a:cs typeface="Algerian" panose="04020705040A02060702" charset="0"/>
              </a:rPr>
              <a:t>S</a:t>
            </a:r>
            <a:r>
              <a:rPr sz="3600" spc="-30" dirty="0">
                <a:latin typeface="Algerian" panose="04020705040A02060702" charset="0"/>
                <a:cs typeface="Algerian" panose="04020705040A02060702" charset="0"/>
              </a:rPr>
              <a:t>I</a:t>
            </a:r>
            <a:r>
              <a:rPr sz="3600" spc="-35" dirty="0">
                <a:latin typeface="Algerian" panose="04020705040A02060702" charset="0"/>
                <a:cs typeface="Algerian" panose="04020705040A02060702" charset="0"/>
              </a:rPr>
              <a:t>T</a:t>
            </a:r>
            <a:r>
              <a:rPr sz="3600" spc="-30" dirty="0">
                <a:latin typeface="Algerian" panose="04020705040A02060702" charset="0"/>
                <a:cs typeface="Algerian" panose="04020705040A02060702" charset="0"/>
              </a:rPr>
              <a:t>I</a:t>
            </a:r>
            <a:r>
              <a:rPr sz="3600" spc="10" dirty="0">
                <a:latin typeface="Algerian" panose="04020705040A02060702" charset="0"/>
                <a:cs typeface="Algerian" panose="04020705040A02060702" charset="0"/>
              </a:rPr>
              <a:t>O</a:t>
            </a:r>
            <a:r>
              <a:rPr sz="3600" dirty="0">
                <a:latin typeface="Algerian" panose="04020705040A02060702" charset="0"/>
                <a:cs typeface="Algerian" panose="04020705040A02060702" charset="0"/>
              </a:rPr>
              <a:t>N</a:t>
            </a:r>
            <a:endParaRPr sz="3600" dirty="0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q"/>
            </a:pP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  <a:endParaRPr lang="en-I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  <a:endParaRPr lang="en-I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  <a:endParaRPr lang="en-I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  <a:endParaRPr lang="en-I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charset="0"/>
                <a:cs typeface="Algerian" panose="04020705040A02060702" charset="0"/>
              </a:rPr>
              <a:t>Dataset Description</a:t>
            </a:r>
            <a:endParaRPr lang="en-IN" dirty="0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q"/>
            </a:pP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  <a:endParaRPr lang="en-I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q"/>
            </a:pP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  <a:endParaRPr lang="en-I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  <a:endParaRPr lang="en-I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endParaRPr lang="en-I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  <a:endParaRPr lang="en-I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  <a:endParaRPr lang="en-I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  <a:endParaRPr lang="en-I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endParaRPr lang="en-I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endParaRPr lang="en-I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Algerian" panose="04020705040A02060702" charset="0"/>
                <a:cs typeface="Algerian" panose="04020705040A02060702" charset="0"/>
              </a:rPr>
              <a:t>THE</a:t>
            </a:r>
            <a:r>
              <a:rPr sz="4250" spc="20" dirty="0">
                <a:latin typeface="Algerian" panose="04020705040A02060702" charset="0"/>
                <a:cs typeface="Algerian" panose="04020705040A02060702" charset="0"/>
              </a:rPr>
              <a:t> </a:t>
            </a:r>
            <a:r>
              <a:rPr lang="en-US" sz="4250" spc="20" dirty="0">
                <a:latin typeface="Algerian" panose="04020705040A02060702" charset="0"/>
                <a:cs typeface="Algerian" panose="04020705040A02060702" charset="0"/>
              </a:rPr>
              <a:t>"</a:t>
            </a:r>
            <a:r>
              <a:rPr sz="4250" spc="10" dirty="0">
                <a:latin typeface="Algerian" panose="04020705040A02060702" charset="0"/>
                <a:cs typeface="Algerian" panose="04020705040A02060702" charset="0"/>
              </a:rPr>
              <a:t>WOW</a:t>
            </a:r>
            <a:r>
              <a:rPr lang="en-US" sz="4250" spc="10" dirty="0">
                <a:latin typeface="Algerian" panose="04020705040A02060702" charset="0"/>
                <a:cs typeface="Algerian" panose="04020705040A02060702" charset="0"/>
              </a:rPr>
              <a:t>"</a:t>
            </a:r>
            <a:r>
              <a:rPr sz="4250" spc="85" dirty="0">
                <a:latin typeface="Algerian" panose="04020705040A02060702" charset="0"/>
                <a:cs typeface="Algerian" panose="04020705040A02060702" charset="0"/>
              </a:rPr>
              <a:t> </a:t>
            </a:r>
            <a:r>
              <a:rPr sz="4250" spc="10" dirty="0">
                <a:latin typeface="Algerian" panose="04020705040A02060702" charset="0"/>
                <a:cs typeface="Algerian" panose="04020705040A02060702" charset="0"/>
              </a:rPr>
              <a:t>IN</a:t>
            </a:r>
            <a:r>
              <a:rPr sz="4250" spc="-5" dirty="0">
                <a:latin typeface="Algerian" panose="04020705040A02060702" charset="0"/>
                <a:cs typeface="Algerian" panose="04020705040A02060702" charset="0"/>
              </a:rPr>
              <a:t> </a:t>
            </a:r>
            <a:r>
              <a:rPr sz="4250" spc="15" dirty="0">
                <a:latin typeface="Algerian" panose="04020705040A02060702" charset="0"/>
                <a:cs typeface="Algerian" panose="04020705040A02060702" charset="0"/>
              </a:rPr>
              <a:t>OUR</a:t>
            </a:r>
            <a:r>
              <a:rPr sz="4250" spc="-10" dirty="0">
                <a:latin typeface="Algerian" panose="04020705040A02060702" charset="0"/>
                <a:cs typeface="Algerian" panose="04020705040A02060702" charset="0"/>
              </a:rPr>
              <a:t> </a:t>
            </a:r>
            <a:r>
              <a:rPr sz="4250" spc="20" dirty="0">
                <a:latin typeface="Algerian" panose="04020705040A02060702" charset="0"/>
                <a:cs typeface="Algerian" panose="04020705040A02060702" charset="0"/>
              </a:rPr>
              <a:t>SOLUTION</a:t>
            </a:r>
            <a:endParaRPr sz="4250" dirty="0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133600" y="2209923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3159</Words>
  <Application>WPS Presentation</Application>
  <PresentationFormat>Widescreen</PresentationFormat>
  <Paragraphs>139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Trebuchet MS</vt:lpstr>
      <vt:lpstr>Algerian</vt:lpstr>
      <vt:lpstr>Times New Roman</vt:lpstr>
      <vt:lpstr>Elephant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 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</vt:lpstr>
      <vt:lpstr>PowerPoint 演示文稿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15</cp:revision>
  <dcterms:created xsi:type="dcterms:W3CDTF">2024-03-29T15:07:00Z</dcterms:created>
  <dcterms:modified xsi:type="dcterms:W3CDTF">2024-08-31T03:58:28Z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2024-03-21T06:00:00Z</vt:filetime>
  </property>
  <property fmtid="{D5CDD505-2E9C-101B-9397-08002B2CF9AE}" pid="3" name="LastSaved">
    <vt:filetime>2024-03-29T06:00:00Z</vt:filetime>
  </property>
  <property fmtid="{D5CDD505-2E9C-101B-9397-08002B2CF9AE}" pid="4" name="ICV">
    <vt:lpwstr>C828BA2809664B3191F5DA3067EEEC4D_13</vt:lpwstr>
  </property>
  <property fmtid="{D5CDD505-2E9C-101B-9397-08002B2CF9AE}" pid="5" name="KSOProductBuildVer">
    <vt:lpwstr>2057-12.2.0.17562</vt:lpwstr>
  </property>
</Properties>
</file>