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2" r:id="rId1"/>
  </p:sldMasterIdLst>
  <p:notesMasterIdLst>
    <p:notesMasterId r:id="rId2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4" r:id="rId13"/>
    <p:sldId id="325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wath\AppData\Local\Microsoft\Windows\INetCache\IE\UYMNLEN1\saranya.b%5b1%5d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73"/>
          <c:y val="0.27404673374161564"/>
          <c:w val="0.2806686597330414"/>
          <c:h val="0.546719160104986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715" name=""/>
          <p:cNvSpPr txBox="1"/>
          <p:nvPr/>
        </p:nvSpPr>
        <p:spPr>
          <a:xfrm>
            <a:off x="1747837" y="3754755"/>
            <a:ext cx="6477581" cy="21869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Y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/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1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M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LEGE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AKSHMI </a:t>
            </a:r>
            <a:r>
              <a:rPr sz="2800" lang="en-US">
                <a:solidFill>
                  <a:srgbClr val="000000"/>
                </a:solidFill>
              </a:rPr>
              <a:t>WOMEN'S </a:t>
            </a:r>
            <a:r>
              <a:rPr sz="2800" lang="en-US">
                <a:solidFill>
                  <a:srgbClr val="000000"/>
                </a:solidFill>
              </a:rPr>
              <a:t>COLLEGE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TS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SCIENCE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1371600"/>
            <a:ext cx="8251825" cy="4892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REGRESSION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   </a:t>
            </a:r>
            <a:r>
              <a:rPr dirty="0" lang="en-IN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dirty="0" lang="en-IN"/>
              <a:t>     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CLUSTER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</a:t>
            </a:r>
          </a:p>
          <a:p>
            <a:r>
              <a:rPr dirty="0" lang="en-IN"/>
              <a:t>                                            GROUP EMPLOYEES WITH SIMILAR PERFORMANCE</a:t>
            </a:r>
          </a:p>
          <a:p>
            <a:r>
              <a:rPr dirty="0" lang="en-IN"/>
              <a:t> CHARACTERISTICS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DECISION TREES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IDENTIFY KEY FACTORS INFLUENCING EMPLOYE PERFORMANCE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CONDITIONAL FORMATTING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    HIGHLIGHT PERFORMANCE TREND &amp; OUTLINES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 </a:t>
            </a:r>
            <a:r>
              <a:rPr b="1" dirty="0" lang="en-IN"/>
              <a:t>PIVOT TABLES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723377" y="1447800"/>
            <a:ext cx="8464868" cy="38252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EMPOWERS DATA DRIVEN DECISION MAKING ENHANCE PERFORMANCE MANAGEMENT BOOSTS EMPLOYEE ENGAGEMENT AND GROWTH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ptos Display" panose="020B0004020202020204" pitchFamily="34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BY LEVERAGING EXCEL FOR EMPLOYEE PERFORMANCE ANALYSIS , ORGANIZATION.</a:t>
            </a:r>
          </a:p>
          <a:p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UNLOCK EMPLOYEE POTENTIAL DRIVE BUSINESSSUCESS STAY COMPETITIVE IN THE MARKET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EMBRACE DATA DRIVEN PERFORMANCE MANAGEMENT &amp; EMPOWER YOUR WORK FORCE TO EXCE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150068" y="1857374"/>
            <a:ext cx="6317532" cy="22250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dirty="0" lang="en-IN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5"/>
          <p:cNvSpPr txBox="1"/>
          <p:nvPr/>
        </p:nvSpPr>
        <p:spPr>
          <a:xfrm>
            <a:off x="914400" y="1908994"/>
            <a:ext cx="8362950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    </a:t>
            </a:r>
            <a:endParaRPr dirty="0" lang="en-IN"/>
          </a:p>
        </p:txBody>
      </p:sp>
      <p:sp>
        <p:nvSpPr>
          <p:cNvPr id="1048656" name="TextBox 17"/>
          <p:cNvSpPr txBox="1"/>
          <p:nvPr/>
        </p:nvSpPr>
        <p:spPr>
          <a:xfrm>
            <a:off x="609600" y="1908994"/>
            <a:ext cx="8236974" cy="2225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IDENTIFICATION OF TOP PRFORMERS, UNDERPERFORMER, &amp; TRAINING NEEDS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DEPARTMENTAL &amp; TEAM PERFORMANCE COMPARAISION. 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PERFORMANCE MATIRIC CALCULATION &amp; ANALYSIS.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DATA COLLECTION &amp; MANAGEMENT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11"/>
          <p:cNvSpPr txBox="1"/>
          <p:nvPr/>
        </p:nvSpPr>
        <p:spPr>
          <a:xfrm>
            <a:off x="838200" y="1857375"/>
            <a:ext cx="8160774" cy="24917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HR MANAGERS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DEPARTMENT HEADS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TEAM LEAD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TALENT MANAGEMENT TEAMS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/>
              <a:t> BY CONSIDERING THE NEEDS &amp; REQUIREMENTS OF THESE END USERS, YOU CAN DESIGN AN EFFECTIVE EMPLOYEE PERFORMANCE ANALYSIS SYSTEM IN EXCEL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3048000" y="1817925"/>
            <a:ext cx="5943599" cy="35585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AUTOMATED PERFORMANCE TRACKING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CUSTOMIZABLE DASHBOARDS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DATA-DRIVEN INSIGHT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ENHANCED DECISION-MAKING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IMPROVED EMPLOYEE ENGAGEMENT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STREAMLINED PERFORMANCE MANAGEMENT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 err="1"/>
              <a:t>vSTRATEGIC</a:t>
            </a:r>
            <a:r>
              <a:rPr dirty="0" lang="en-IN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1828800" y="1582340"/>
            <a:ext cx="6100916" cy="35585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>
                <a:latin typeface="Aptos Display" panose="020B0004020202020204" pitchFamily="34" charset="0"/>
              </a:rPr>
              <a:t>EMPLOYEE INFORMATION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METRICS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EVALUATIONS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TRAINING &amp; DEVELOPMENT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FEEDBACK &amp; SURVEYS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SALES/PRODUCTION DATA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>
              <a:latin typeface="Aptos Display" panose="020B0004020202020204" pitchFamily="34" charset="0"/>
            </a:endParaRPr>
          </a:p>
          <a:p>
            <a:r>
              <a:rPr dirty="0" lang="en-IN"/>
              <a:t>               </a:t>
            </a:r>
            <a:r>
              <a:rPr dirty="0" lang="en-IN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A.  EMPLOYEER ID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81250" y="1695451"/>
            <a:ext cx="6770124" cy="40919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IN"/>
              <a:t>      AUTOMATED PERFORMANCE TRACKING</a:t>
            </a:r>
            <a:r>
              <a:rPr dirty="0" lang="en-IN"/>
              <a:t>:</a:t>
            </a:r>
          </a:p>
          <a:p>
            <a:r>
              <a:rPr dirty="0" lang="en-IN"/>
              <a:t>                    </a:t>
            </a:r>
            <a:r>
              <a:rPr dirty="0" lang="en-IN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PREDICTIVE ANALYTICS</a:t>
            </a:r>
            <a:r>
              <a:rPr dirty="0" lang="en-IN"/>
              <a:t>: </a:t>
            </a:r>
          </a:p>
          <a:p>
            <a:r>
              <a:rPr dirty="0" lang="en-IN"/>
              <a:t>                   </a:t>
            </a:r>
            <a:r>
              <a:rPr dirty="0" lang="en-IN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CUSTOMIZABLE PERFORMANCE METRICS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dirty="0" lang="en-IN"/>
              <a:t>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REAL TIME REPORTING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swathi</cp:lastModifiedBy>
  <dcterms:created xsi:type="dcterms:W3CDTF">2024-03-29T04:07:22Z</dcterms:created>
  <dcterms:modified xsi:type="dcterms:W3CDTF">2024-09-10T04:15:20Z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588268258a844c6da219a1169d27654e</vt:lpwstr>
  </property>
</Properties>
</file>