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yugayu3198@gmail.com" initials="" lastIdx="1" clrIdx="0">
    <p:extLst>
      <p:ext uri="{19B8F6BF-5375-455C-9EA6-DF929625EA0E}">
        <p15:presenceInfo xmlns:p15="http://schemas.microsoft.com/office/powerpoint/2012/main" userId="36593835a8d94e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commentAuthors" Target="commentAuthors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71730-9847-A747-A38B-3D0810CDE010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AC3FE-720E-6645-B1A3-1634E7B0D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10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AC3FE-720E-6645-B1A3-1634E7B0D0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9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540546-7025-0D95-9894-A14E2A202E63}"/>
              </a:ext>
            </a:extLst>
          </p:cNvPr>
          <p:cNvSpPr txBox="1"/>
          <p:nvPr/>
        </p:nvSpPr>
        <p:spPr>
          <a:xfrm rot="5622896">
            <a:off x="1574598" y="3096363"/>
            <a:ext cx="709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DBEE03-D96F-6D03-2EB8-D19DCB35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Employee Data Analysis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D07E5E-20BC-38B6-D667-85EC07C78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STUISTER NAME      :    MOHAMMED KHADEER .M.R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REGESTER NUMBER :   312212981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DEPARTMENT          :     B.COM GENERAL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COLLEGE NAME       :   VEL TECH RANGA SANKU ARTS AND SCIENCE COLLEGE </a:t>
            </a:r>
          </a:p>
          <a:p>
            <a:pPr marL="0" indent="0">
              <a:buNone/>
            </a:pPr>
            <a:r>
              <a:rPr lang="en-GB" dirty="0"/>
              <a:t>                         </a:t>
            </a:r>
          </a:p>
          <a:p>
            <a:pPr marL="0" indent="0">
              <a:buNone/>
            </a:pPr>
            <a:r>
              <a:rPr lang="en-GB" dirty="0"/>
              <a:t>                    </a:t>
            </a:r>
          </a:p>
          <a:p>
            <a:pPr marL="0" indent="0">
              <a:buNone/>
            </a:pPr>
            <a:r>
              <a:rPr lang="en-GB" dirty="0"/>
              <a:t>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9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F266-3A9F-98FC-645F-4D71BD90A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893F90-678D-4868-B4FA-912AD2B46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100" y="1162842"/>
            <a:ext cx="8105775" cy="3764759"/>
          </a:xfrm>
        </p:spPr>
      </p:pic>
    </p:spTree>
    <p:extLst>
      <p:ext uri="{BB962C8B-B14F-4D97-AF65-F5344CB8AC3E}">
        <p14:creationId xmlns:p14="http://schemas.microsoft.com/office/powerpoint/2010/main" val="2562600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C7B23-9467-0E4D-268C-52B5FE9A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0FB33C-9408-58C1-24A8-5CDD3D859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844" y="1357314"/>
            <a:ext cx="8012906" cy="3988592"/>
          </a:xfrm>
        </p:spPr>
      </p:pic>
    </p:spTree>
    <p:extLst>
      <p:ext uri="{BB962C8B-B14F-4D97-AF65-F5344CB8AC3E}">
        <p14:creationId xmlns:p14="http://schemas.microsoft.com/office/powerpoint/2010/main" val="1435981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77ACC-EEAF-0782-BF3B-206BB7E8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FA3493-301F-9887-54B1-EDCDD5867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031" y="1729581"/>
            <a:ext cx="7800975" cy="2556669"/>
          </a:xfrm>
        </p:spPr>
      </p:pic>
    </p:spTree>
    <p:extLst>
      <p:ext uri="{BB962C8B-B14F-4D97-AF65-F5344CB8AC3E}">
        <p14:creationId xmlns:p14="http://schemas.microsoft.com/office/powerpoint/2010/main" val="394167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2BEE-E5B3-DC89-3FE0-4B316888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7788010" cy="4867275"/>
          </a:xfrm>
        </p:spPr>
        <p:txBody>
          <a:bodyPr/>
          <a:lstStyle/>
          <a:p>
            <a:r>
              <a:rPr lang="en-GB" b="1" dirty="0"/>
              <a:t>PROJECT TITLE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06D3A-F376-0D67-27FE-C6078B33B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2095"/>
            <a:ext cx="8596668" cy="3964780"/>
          </a:xfrm>
        </p:spPr>
        <p:txBody>
          <a:bodyPr/>
          <a:lstStyle/>
          <a:p>
            <a:r>
              <a:rPr lang="en-GB" b="1" u="sng" dirty="0">
                <a:solidFill>
                  <a:schemeClr val="tx1"/>
                </a:solidFill>
              </a:rPr>
              <a:t>EMPLOYEE</a:t>
            </a:r>
            <a:r>
              <a:rPr lang="en-GB" u="sng" dirty="0">
                <a:solidFill>
                  <a:schemeClr val="tx1"/>
                </a:solidFill>
              </a:rPr>
              <a:t> </a:t>
            </a:r>
            <a:r>
              <a:rPr lang="en-GB" b="1" u="sng" dirty="0">
                <a:solidFill>
                  <a:schemeClr val="tx1"/>
                </a:solidFill>
              </a:rPr>
              <a:t>PERFORMANCE</a:t>
            </a:r>
            <a:r>
              <a:rPr lang="en-GB" u="sng" dirty="0">
                <a:solidFill>
                  <a:schemeClr val="tx1"/>
                </a:solidFill>
              </a:rPr>
              <a:t> </a:t>
            </a:r>
            <a:r>
              <a:rPr lang="en-GB" b="1" u="sng" dirty="0">
                <a:solidFill>
                  <a:schemeClr val="tx1"/>
                </a:solidFill>
              </a:rPr>
              <a:t>ANALYSIS</a:t>
            </a:r>
            <a:r>
              <a:rPr lang="en-GB" u="sng" dirty="0">
                <a:solidFill>
                  <a:schemeClr val="tx1"/>
                </a:solidFill>
              </a:rPr>
              <a:t> </a:t>
            </a:r>
            <a:r>
              <a:rPr lang="en-GB" b="1" u="sng" dirty="0">
                <a:solidFill>
                  <a:schemeClr val="tx1"/>
                </a:solidFill>
              </a:rPr>
              <a:t>USING</a:t>
            </a:r>
            <a:r>
              <a:rPr lang="en-GB" u="sng" dirty="0">
                <a:solidFill>
                  <a:schemeClr val="tx1"/>
                </a:solidFill>
              </a:rPr>
              <a:t> </a:t>
            </a:r>
            <a:r>
              <a:rPr lang="en-GB" b="1" u="sng" dirty="0">
                <a:solidFill>
                  <a:schemeClr val="tx1"/>
                </a:solidFill>
              </a:rPr>
              <a:t>EXCEL</a:t>
            </a:r>
            <a:r>
              <a:rPr lang="en-GB" u="sng" dirty="0">
                <a:solidFill>
                  <a:schemeClr val="tx1"/>
                </a:solidFill>
              </a:rPr>
              <a:t>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9112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D41E-E7AB-D6EE-CCCD-12D7A5D5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AGENDA</a:t>
            </a:r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03C0B7-9DBC-EF6D-B3DF-7D3EA666A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148" y="1589088"/>
            <a:ext cx="6328429" cy="3881437"/>
          </a:xfrm>
        </p:spPr>
      </p:pic>
    </p:spTree>
    <p:extLst>
      <p:ext uri="{BB962C8B-B14F-4D97-AF65-F5344CB8AC3E}">
        <p14:creationId xmlns:p14="http://schemas.microsoft.com/office/powerpoint/2010/main" val="151356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FB02-6C7C-6294-DD73-415F4077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pROBLEM</a:t>
            </a:r>
            <a:r>
              <a:rPr lang="en-GB" b="1" dirty="0"/>
              <a:t> STATEMENT 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71277E-36BE-93AD-C3BA-099B69FF8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825" y="1270000"/>
            <a:ext cx="7681181" cy="4226720"/>
          </a:xfrm>
        </p:spPr>
      </p:pic>
    </p:spTree>
    <p:extLst>
      <p:ext uri="{BB962C8B-B14F-4D97-AF65-F5344CB8AC3E}">
        <p14:creationId xmlns:p14="http://schemas.microsoft.com/office/powerpoint/2010/main" val="2259665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1E7BB-3100-51D0-079B-D3CEDE6A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4692E8-B3A8-8F0A-D4AB-AB794B1EA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756" y="1512888"/>
            <a:ext cx="6915150" cy="3533775"/>
          </a:xfrm>
        </p:spPr>
      </p:pic>
    </p:spTree>
    <p:extLst>
      <p:ext uri="{BB962C8B-B14F-4D97-AF65-F5344CB8AC3E}">
        <p14:creationId xmlns:p14="http://schemas.microsoft.com/office/powerpoint/2010/main" val="239674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45D0A-FD9D-186A-F2CD-A176E3569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ARE THE END USER ?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537643-0DA4-D5FD-E3FF-AEE9909A3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41475"/>
            <a:ext cx="7077075" cy="2276475"/>
          </a:xfrm>
        </p:spPr>
      </p:pic>
    </p:spTree>
    <p:extLst>
      <p:ext uri="{BB962C8B-B14F-4D97-AF65-F5344CB8AC3E}">
        <p14:creationId xmlns:p14="http://schemas.microsoft.com/office/powerpoint/2010/main" val="869425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37DBA-FE50-D8B7-40F4-16DBE456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OUR SOLUTION AND ITS</a:t>
            </a:r>
            <a:br>
              <a:rPr lang="en-GB" b="1" dirty="0"/>
            </a:br>
            <a:r>
              <a:rPr lang="en-GB" b="1" dirty="0"/>
              <a:t>VALUE PROPOSITION 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87FCAA-9096-EBC2-AFB9-55A74B05A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818508"/>
            <a:ext cx="6349969" cy="4429892"/>
          </a:xfrm>
        </p:spPr>
      </p:pic>
    </p:spTree>
    <p:extLst>
      <p:ext uri="{BB962C8B-B14F-4D97-AF65-F5344CB8AC3E}">
        <p14:creationId xmlns:p14="http://schemas.microsoft.com/office/powerpoint/2010/main" val="56930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DAA3-BACD-D978-FCF5-F319D6EB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DESCRIPTION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EF72D8-7861-53A6-6130-C72B5DDF4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943" y="1930400"/>
            <a:ext cx="5664837" cy="4510392"/>
          </a:xfrm>
        </p:spPr>
      </p:pic>
    </p:spTree>
    <p:extLst>
      <p:ext uri="{BB962C8B-B14F-4D97-AF65-F5344CB8AC3E}">
        <p14:creationId xmlns:p14="http://schemas.microsoft.com/office/powerpoint/2010/main" val="2241538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182B-B61D-26EB-9C35-6C84DFE24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“WOW” IN OUR SOLUTION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C695FE-FED4-F572-85C4-8C981B0C2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3756" y="1811338"/>
            <a:ext cx="6915150" cy="2463006"/>
          </a:xfrm>
        </p:spPr>
      </p:pic>
    </p:spTree>
    <p:extLst>
      <p:ext uri="{BB962C8B-B14F-4D97-AF65-F5344CB8AC3E}">
        <p14:creationId xmlns:p14="http://schemas.microsoft.com/office/powerpoint/2010/main" val="26055185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</vt:lpstr>
      <vt:lpstr>PROJECT TITLE </vt:lpstr>
      <vt:lpstr>AGENDA</vt:lpstr>
      <vt:lpstr>pROBLEM STATEMENT </vt:lpstr>
      <vt:lpstr>PROJECT OVERVIEW </vt:lpstr>
      <vt:lpstr>WHO ARE THE END USER ?</vt:lpstr>
      <vt:lpstr>OUR SOLUTION AND ITS VALUE PROPOSITION </vt:lpstr>
      <vt:lpstr>DATASET DESCRIPTION </vt:lpstr>
      <vt:lpstr>THE “WOW” IN OUR SOLUTION </vt:lpstr>
      <vt:lpstr>MODELLING </vt:lpstr>
      <vt:lpstr>RESULTS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gayugayu3198@gmail.com</dc:creator>
  <cp:lastModifiedBy>gayugayu3198@gmail.com</cp:lastModifiedBy>
  <cp:revision>6</cp:revision>
  <dcterms:created xsi:type="dcterms:W3CDTF">2024-10-01T10:56:20Z</dcterms:created>
  <dcterms:modified xsi:type="dcterms:W3CDTF">2024-10-02T09:31:26Z</dcterms:modified>
</cp:coreProperties>
</file>