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R</a:t>
            </a:r>
            <a:r>
              <a:rPr sz="2400" lang="en-US" smtClean="0"/>
              <a:t>A</a:t>
            </a:r>
            <a:r>
              <a:rPr sz="2400" lang="en-US" smtClean="0"/>
              <a:t>J</a:t>
            </a:r>
            <a:r>
              <a:rPr sz="2400" lang="en-US" smtClean="0"/>
              <a:t>E</a:t>
            </a:r>
            <a:r>
              <a:rPr sz="2400" lang="en-US" smtClean="0"/>
              <a:t>S</a:t>
            </a:r>
            <a:r>
              <a:rPr sz="2400" lang="en-US" smtClean="0"/>
              <a:t>H</a:t>
            </a:r>
            <a:r>
              <a:rPr sz="2400" lang="en-US" smtClean="0"/>
              <a:t>W</a:t>
            </a:r>
            <a:r>
              <a:rPr sz="2400" lang="en-US" smtClean="0"/>
              <a:t>A</a:t>
            </a:r>
            <a:r>
              <a:rPr sz="2400" lang="en-US" smtClean="0"/>
              <a:t>R</a:t>
            </a:r>
            <a:r>
              <a:rPr sz="2400" lang="en-US" smtClean="0"/>
              <a:t>I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2</a:t>
            </a:r>
            <a:r>
              <a:rPr dirty="0" sz="2400" lang="en-US" smtClean="0"/>
              <a:t>(asunm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2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2024-11-05T05:34:28Z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9b02110ab4254191b68b54312d2aa5d5</vt:lpwstr>
  </property>
</Properties>
</file>