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a</a:t>
            </a:r>
            <a:r>
              <a:rPr dirty="0" sz="2400" lang="en-US" smtClean="0">
                <a:solidFill>
                  <a:srgbClr val="0070C0"/>
                </a:solidFill>
              </a:rPr>
              <a:t>n</a:t>
            </a:r>
            <a:r>
              <a:rPr dirty="0" sz="2400" lang="en-US" smtClean="0">
                <a:solidFill>
                  <a:srgbClr val="0070C0"/>
                </a:solidFill>
              </a:rPr>
              <a:t>d</a:t>
            </a:r>
            <a:r>
              <a:rPr dirty="0" sz="2400" lang="en-US" smtClean="0">
                <a:solidFill>
                  <a:srgbClr val="0070C0"/>
                </a:solidFill>
              </a:rPr>
              <a:t>h</a:t>
            </a:r>
            <a:r>
              <a:rPr dirty="0" sz="2400" lang="en-US" smtClean="0">
                <a:solidFill>
                  <a:srgbClr val="0070C0"/>
                </a:solidFill>
              </a:rPr>
              <a:t>i</a:t>
            </a:r>
            <a:r>
              <a:rPr dirty="0" sz="2400" lang="en-US" smtClean="0">
                <a:solidFill>
                  <a:srgbClr val="0070C0"/>
                </a:solidFill>
              </a:rPr>
              <a:t>y</a:t>
            </a:r>
            <a:r>
              <a:rPr dirty="0" sz="2400" lang="en-US" smtClean="0">
                <a:solidFill>
                  <a:srgbClr val="0070C0"/>
                </a:solidFill>
              </a:rPr>
              <a:t>a</a:t>
            </a:r>
            <a:r>
              <a:rPr dirty="0" sz="2400" lang="en-US" smtClean="0">
                <a:solidFill>
                  <a:srgbClr val="0070C0"/>
                </a:solidFill>
              </a:rPr>
              <a:t>.</a:t>
            </a:r>
            <a:r>
              <a:rPr dirty="0" sz="2400" lang="en-US" smtClean="0">
                <a:solidFill>
                  <a:srgbClr val="0070C0"/>
                </a:solidFill>
              </a:rPr>
              <a:t>J</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1</a:t>
            </a:r>
            <a:r>
              <a:rPr dirty="0" sz="2400" lang="en-US" smtClean="0">
                <a:solidFill>
                  <a:srgbClr val="0070C0"/>
                </a:solidFill>
              </a:rPr>
              <a:t>4</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b938415b9158474eaa6bf7f65b61bf40</vt:lpwstr>
  </property>
</Properties>
</file>