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7" d="100"/>
          <a:sy n="67" d="100"/>
        </p:scale>
        <p:origin x="14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10/9/2024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160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10/9/2024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10/9/2024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10/9/2024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219200"/>
          </a:xfrm>
          <a:solidFill>
            <a:schemeClr val="bg1"/>
          </a:solidFill>
          <a:ln>
            <a:noFill/>
          </a:ln>
        </p:spPr>
        <p:txBody>
          <a:bodyPr>
            <a:normAutofit/>
          </a:bodyPr>
          <a:lstStyle/>
          <a:p>
            <a:r>
              <a:rPr lang="en-US" dirty="0">
                <a:solidFill>
                  <a:srgbClr val="002060"/>
                </a:solidFill>
                <a:latin typeface="Times New Roman" pitchFamily="18" charset="0"/>
                <a:cs typeface="Times New Roman" pitchFamily="18" charset="0"/>
              </a:rPr>
              <a:t>SRI KUMARAN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GOKUL M</a:t>
            </a:r>
          </a:p>
          <a:p>
            <a:pPr algn="l"/>
            <a:r>
              <a:rPr lang="en-US" sz="2800" dirty="0">
                <a:solidFill>
                  <a:schemeClr val="tx1"/>
                </a:solidFill>
                <a:latin typeface="Times New Roman" pitchFamily="18" charset="0"/>
                <a:cs typeface="Times New Roman" pitchFamily="18" charset="0"/>
              </a:rPr>
              <a:t>REGISTER NO</a:t>
            </a:r>
            <a:r>
              <a:rPr lang="en-US" sz="2800">
                <a:solidFill>
                  <a:schemeClr val="tx1"/>
                </a:solidFill>
                <a:latin typeface="Times New Roman" pitchFamily="18" charset="0"/>
                <a:cs typeface="Times New Roman" pitchFamily="18" charset="0"/>
              </a:rPr>
              <a:t>: 122201061</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(CS)</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TotalTime>
  <Words>545</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SRI KUMARAN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DHANUSH dhanush14</cp:lastModifiedBy>
  <cp:revision>19</cp:revision>
  <dcterms:created xsi:type="dcterms:W3CDTF">2024-08-29T06:37:30Z</dcterms:created>
  <dcterms:modified xsi:type="dcterms:W3CDTF">2024-10-09T11:03:33Z</dcterms:modified>
</cp:coreProperties>
</file>