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109" d="100"/>
          <a:sy n="109" d="100"/>
        </p:scale>
        <p:origin x="168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10/8/2024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1716063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10/8/2024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E8C14C3-F7DC-4C64-9C9F-B43AE8601E0E}"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E8C14C3-F7DC-4C64-9C9F-B43AE8601E0E}" type="datetimeFigureOut">
              <a:rPr lang="en-US" smtClean="0"/>
              <a:pPr/>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E8C14C3-F7DC-4C64-9C9F-B43AE8601E0E}"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E8C14C3-F7DC-4C64-9C9F-B43AE8601E0E}" type="datetimeFigureOut">
              <a:rPr lang="en-US" smtClean="0"/>
              <a:pPr/>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E8C14C3-F7DC-4C64-9C9F-B43AE8601E0E}" type="datetimeFigureOut">
              <a:rPr lang="en-US" smtClean="0"/>
              <a:pPr/>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8C14C3-F7DC-4C64-9C9F-B43AE8601E0E}" type="datetimeFigureOut">
              <a:rPr lang="en-US" smtClean="0"/>
              <a:pPr/>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2E8C14C3-F7DC-4C64-9C9F-B43AE8601E0E}" type="datetimeFigureOut">
              <a:rPr lang="en-US" smtClean="0"/>
              <a:pPr/>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10/8/2024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10/8/2024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28600"/>
            <a:ext cx="7772400" cy="1219200"/>
          </a:xfrm>
          <a:solidFill>
            <a:schemeClr val="bg1"/>
          </a:solidFill>
          <a:ln>
            <a:noFill/>
          </a:ln>
        </p:spPr>
        <p:txBody>
          <a:bodyPr>
            <a:normAutofit/>
          </a:bodyPr>
          <a:lstStyle/>
          <a:p>
            <a:r>
              <a:rPr lang="en-US" dirty="0" smtClean="0">
                <a:solidFill>
                  <a:srgbClr val="002060"/>
                </a:solidFill>
                <a:latin typeface="Times New Roman" pitchFamily="18" charset="0"/>
                <a:cs typeface="Times New Roman" pitchFamily="18" charset="0"/>
              </a:rPr>
              <a:t>MK</a:t>
            </a:r>
            <a:r>
              <a:rPr lang="en-US" dirty="0" smtClean="0">
                <a:solidFill>
                  <a:srgbClr val="002060"/>
                </a:solidFill>
                <a:latin typeface="Times New Roman" pitchFamily="18" charset="0"/>
                <a:cs typeface="Times New Roman" pitchFamily="18" charset="0"/>
              </a:rPr>
              <a:t> </a:t>
            </a:r>
            <a:r>
              <a:rPr lang="en-US" dirty="0" smtClean="0">
                <a:solidFill>
                  <a:srgbClr val="002060"/>
                </a:solidFill>
                <a:latin typeface="Times New Roman" pitchFamily="18" charset="0"/>
                <a:cs typeface="Times New Roman" pitchFamily="18" charset="0"/>
              </a:rPr>
              <a:t>LOGISTICS PVT LTD</a:t>
            </a:r>
            <a:endParaRPr lang="en-US" dirty="0">
              <a:solidFill>
                <a:srgbClr val="00206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a:t>
            </a:r>
            <a:r>
              <a:rPr lang="en-US" sz="2800" dirty="0" smtClean="0">
                <a:solidFill>
                  <a:schemeClr val="tx1"/>
                </a:solidFill>
                <a:latin typeface="Times New Roman" pitchFamily="18" charset="0"/>
                <a:cs typeface="Times New Roman" pitchFamily="18" charset="0"/>
              </a:rPr>
              <a:t>NAME: KANISHKA M</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REGISTER NO: </a:t>
            </a:r>
            <a:r>
              <a:rPr lang="en-US" sz="2800" dirty="0" smtClean="0">
                <a:solidFill>
                  <a:schemeClr val="tx1"/>
                </a:solidFill>
                <a:latin typeface="Times New Roman" pitchFamily="18" charset="0"/>
                <a:cs typeface="Times New Roman" pitchFamily="18" charset="0"/>
              </a:rPr>
              <a:t>122201068</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DEPARTMENT: B.COM (CS)</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159</TotalTime>
  <Words>513</Words>
  <Application>Microsoft Office PowerPoint</Application>
  <PresentationFormat>On-screen Show (4:3)</PresentationFormat>
  <Paragraphs>68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Calibri</vt:lpstr>
      <vt:lpstr>Lucida Sans Unicode</vt:lpstr>
      <vt:lpstr>Times New Roman</vt:lpstr>
      <vt:lpstr>Verdana</vt:lpstr>
      <vt:lpstr>Wingdings 2</vt:lpstr>
      <vt:lpstr>Wingdings 3</vt:lpstr>
      <vt:lpstr>Concourse</vt:lpstr>
      <vt:lpstr>MK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Admin</cp:lastModifiedBy>
  <cp:revision>18</cp:revision>
  <dcterms:created xsi:type="dcterms:W3CDTF">2024-08-29T06:37:30Z</dcterms:created>
  <dcterms:modified xsi:type="dcterms:W3CDTF">2024-10-08T10:44:39Z</dcterms:modified>
</cp:coreProperties>
</file>