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0-3144-B992-9305068B03A8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0-3144-B992-9305068B03A8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0-3144-B992-9305068B03A8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0-3144-B992-9305068B0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" y="46221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NITHISH KUMAR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312206160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2024-10-27T11:00:02Z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