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7"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KAVITHA%20PROJECT\EMPOL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KAVITHA%20PROJECT\EMPOL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'Empolyee data analysis'!$B$3:$B$4</c:f>
              <c:strCache>
                <c:ptCount val="1"/>
                <c:pt idx="0">
                  <c:v>HIGH</c:v>
                </c:pt>
              </c:strCache>
            </c:strRef>
          </c:tx>
          <c:spPr>
            <a:solidFill>
              <a:schemeClr val="accent1"/>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285-40E2-806C-A31CAD511204}"/>
            </c:ext>
          </c:extLst>
        </c:ser>
        <c:ser>
          <c:idx val="1"/>
          <c:order val="1"/>
          <c:tx>
            <c:strRef>
              <c:f>'Empolyee data analysis'!$C$3:$C$4</c:f>
              <c:strCache>
                <c:ptCount val="1"/>
                <c:pt idx="0">
                  <c:v>LOW</c:v>
                </c:pt>
              </c:strCache>
            </c:strRef>
          </c:tx>
          <c:spPr>
            <a:solidFill>
              <a:schemeClr val="accent2"/>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285-40E2-806C-A31CAD511204}"/>
            </c:ext>
          </c:extLst>
        </c:ser>
        <c:ser>
          <c:idx val="2"/>
          <c:order val="2"/>
          <c:tx>
            <c:strRef>
              <c:f>'Empolyee data analysis'!$D$3:$D$4</c:f>
              <c:strCache>
                <c:ptCount val="1"/>
                <c:pt idx="0">
                  <c:v>MED</c:v>
                </c:pt>
              </c:strCache>
            </c:strRef>
          </c:tx>
          <c:spPr>
            <a:solidFill>
              <a:schemeClr val="accent3"/>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285-40E2-806C-A31CAD511204}"/>
            </c:ext>
          </c:extLst>
        </c:ser>
        <c:ser>
          <c:idx val="3"/>
          <c:order val="3"/>
          <c:tx>
            <c:strRef>
              <c:f>'Empolyee data analysis'!$E$3:$E$4</c:f>
              <c:strCache>
                <c:ptCount val="1"/>
                <c:pt idx="0">
                  <c:v>VERY HIGH</c:v>
                </c:pt>
              </c:strCache>
            </c:strRef>
          </c:tx>
          <c:spPr>
            <a:solidFill>
              <a:schemeClr val="accent4"/>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285-40E2-806C-A31CAD511204}"/>
            </c:ext>
          </c:extLst>
        </c:ser>
        <c:dLbls>
          <c:showLegendKey val="0"/>
          <c:showVal val="0"/>
          <c:showCatName val="0"/>
          <c:showSerName val="0"/>
          <c:showPercent val="0"/>
          <c:showBubbleSize val="0"/>
        </c:dLbls>
        <c:gapWidth val="150"/>
        <c:shape val="box"/>
        <c:axId val="1330861984"/>
        <c:axId val="1306907760"/>
        <c:axId val="0"/>
      </c:bar3D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marker>
          <c:symbol val="none"/>
        </c:marke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marker>
          <c:symbol val="none"/>
        </c:marke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555555555555555E-2"/>
          <c:y val="0.35485673665791778"/>
          <c:w val="0.72638888888888886"/>
          <c:h val="0.50264545056867893"/>
        </c:manualLayout>
      </c:layout>
      <c:pie3DChart>
        <c:varyColors val="1"/>
        <c:ser>
          <c:idx val="0"/>
          <c:order val="0"/>
          <c:tx>
            <c:strRef>
              <c:f>'Empolyee data analysis'!$B$26:$B$27</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108-42A7-8458-1D18B66502A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108-42A7-8458-1D18B66502A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108-42A7-8458-1D18B66502A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108-42A7-8458-1D18B66502A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108-42A7-8458-1D18B66502A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108-42A7-8458-1D18B66502A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108-42A7-8458-1D18B66502A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108-42A7-8458-1D18B66502A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108-42A7-8458-1D18B66502A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108-42A7-8458-1D18B66502A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108-42A7-8458-1D18B66502AE}"/>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6856183383397616"/>
          <c:y val="0.2464592366482824"/>
          <c:w val="0.2617104803208854"/>
          <c:h val="0.539651045821915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560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125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0907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7432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53302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9361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013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5722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3196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3487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6090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3599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5601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152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703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3590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345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2583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8008525"/>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latin typeface="Castellar" panose="020A0402060406010301" pitchFamily="18" charset="0"/>
                <a:cs typeface="Times New Roman" panose="02020603050405020304" pitchFamily="18" charset="0"/>
              </a:rPr>
              <a:t>Employee Data Analysis using Excel</a:t>
            </a:r>
            <a:r>
              <a:rPr lang="en-US" sz="2000" b="1" i="0" dirty="0">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616101"/>
          </a:xfrm>
          <a:prstGeom prst="rect">
            <a:avLst/>
          </a:prstGeom>
          <a:noFill/>
        </p:spPr>
        <p:txBody>
          <a:bodyPr wrap="square" rtlCol="0">
            <a:spAutoFit/>
          </a:bodyPr>
          <a:lstStyle/>
          <a:p>
            <a:r>
              <a:rPr lang="en-US" sz="2000" b="1" dirty="0">
                <a:latin typeface="Arial Rounded MT Bold" panose="020F0704030504030204" pitchFamily="34" charset="0"/>
              </a:rPr>
              <a:t>STUDENT NAME : ARCHANA R</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:2213371036003 / unm410100442213371036003</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1742850849"/>
              </p:ext>
            </p:extLst>
          </p:nvPr>
        </p:nvGraphicFramePr>
        <p:xfrm>
          <a:off x="838200" y="1524000"/>
          <a:ext cx="8382000" cy="4648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3" name="Chart 12">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1601792380"/>
              </p:ext>
            </p:extLst>
          </p:nvPr>
        </p:nvGraphicFramePr>
        <p:xfrm>
          <a:off x="914400" y="1752600"/>
          <a:ext cx="8439150" cy="43243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latin typeface="Castellar" panose="020A0402060406010301" pitchFamily="18" charset="0"/>
                <a:cs typeface="Times New Roman" panose="02020603050405020304" pitchFamily="18" charset="0"/>
              </a:rPr>
              <a:t>Employee Performance Analysis using Excel</a:t>
            </a:r>
            <a:endParaRPr lang="en-IN" sz="3200" dirty="0">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677334" y="1371600"/>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367</TotalTime>
  <Words>496</Words>
  <Application>Microsoft Office PowerPoint</Application>
  <PresentationFormat>Widescreen</PresentationFormat>
  <Paragraphs>119</Paragraphs>
  <Slides>13</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Arial Black</vt:lpstr>
      <vt:lpstr>Arial Rounded MT Bold</vt:lpstr>
      <vt:lpstr>Baskerville Old Face</vt:lpstr>
      <vt:lpstr>Calibri</vt:lpstr>
      <vt:lpstr>Cambria</vt:lpstr>
      <vt:lpstr>Castellar</vt:lpstr>
      <vt:lpstr>Century Gothic</vt:lpstr>
      <vt:lpstr>Sitka Text</vt:lpstr>
      <vt:lpstr>Times New Roman</vt:lpstr>
      <vt:lpstr>Trebuchet MS</vt:lpstr>
      <vt:lpstr>Wingdings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40</cp:revision>
  <dcterms:created xsi:type="dcterms:W3CDTF">2024-03-29T15:07:22Z</dcterms:created>
  <dcterms:modified xsi:type="dcterms:W3CDTF">2024-08-29T16:27:56Z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