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'Empolyee data analysis'!$B$3:$B$4</c:f>
              <c:strCache>
                <c:ptCount val="1"/>
                <c:pt idx="0">
                  <c:v>HIGH</c:v>
                </c:pt>
              </c:strCache>
            </c:strRef>
          </c:tx>
          <c:spPr>
            <a:solidFill>
              <a:schemeClr val="accent1"/>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AD-4C24-9C93-93D72FA36B24}"/>
            </c:ext>
          </c:extLst>
        </c:ser>
        <c:ser>
          <c:idx val="1"/>
          <c:order val="1"/>
          <c:tx>
            <c:strRef>
              <c:f>'Empolyee data analysis'!$C$3:$C$4</c:f>
              <c:strCache>
                <c:ptCount val="1"/>
                <c:pt idx="0">
                  <c:v>LOW</c:v>
                </c:pt>
              </c:strCache>
            </c:strRef>
          </c:tx>
          <c:spPr>
            <a:solidFill>
              <a:schemeClr val="accent2"/>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AD-4C24-9C93-93D72FA36B24}"/>
            </c:ext>
          </c:extLst>
        </c:ser>
        <c:ser>
          <c:idx val="2"/>
          <c:order val="2"/>
          <c:tx>
            <c:strRef>
              <c:f>'Empolyee data analysis'!$D$3:$D$4</c:f>
              <c:strCache>
                <c:ptCount val="1"/>
                <c:pt idx="0">
                  <c:v>MED</c:v>
                </c:pt>
              </c:strCache>
            </c:strRef>
          </c:tx>
          <c:spPr>
            <a:solidFill>
              <a:schemeClr val="accent3"/>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AD-4C24-9C93-93D72FA36B24}"/>
            </c:ext>
          </c:extLst>
        </c:ser>
        <c:ser>
          <c:idx val="3"/>
          <c:order val="3"/>
          <c:tx>
            <c:strRef>
              <c:f>'Empolyee data analysis'!$E$3:$E$4</c:f>
              <c:strCache>
                <c:ptCount val="1"/>
                <c:pt idx="0">
                  <c:v>VERY HIGH</c:v>
                </c:pt>
              </c:strCache>
            </c:strRef>
          </c:tx>
          <c:spPr>
            <a:solidFill>
              <a:schemeClr val="accent4"/>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AD-4C24-9C93-93D72FA36B24}"/>
            </c:ext>
          </c:extLst>
        </c:ser>
        <c:dLbls>
          <c:showLegendKey val="0"/>
          <c:showVal val="0"/>
          <c:showCatName val="0"/>
          <c:showSerName val="0"/>
          <c:showPercent val="0"/>
          <c:showBubbleSize val="0"/>
        </c:dLbls>
        <c:gapWidth val="150"/>
        <c:axId val="1330861984"/>
        <c:axId val="1306907760"/>
      </c:bar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3.0555555555555555E-2"/>
          <c:y val="0.35485673665791778"/>
          <c:w val="0.72638888888888886"/>
          <c:h val="0.50264545056867893"/>
        </c:manualLayout>
      </c:layout>
      <c:doughnut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BF-4CF0-95A9-6D42BFBC3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BF-4CF0-95A9-6D42BFBC3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BF-4CF0-95A9-6D42BFBC3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BF-4CF0-95A9-6D42BFBC37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BF-4CF0-95A9-6D42BFBC37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BF-4CF0-95A9-6D42BFBC37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9BF-4CF0-95A9-6D42BFBC37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9BF-4CF0-95A9-6D42BFBC37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9BF-4CF0-95A9-6D42BFBC37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9BF-4CF0-95A9-6D42BFBC377C}"/>
              </c:ext>
            </c:extLst>
          </c:dPt>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9BF-4CF0-95A9-6D42BFBC377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5969732506840906"/>
          <c:y val="0.30480314960629923"/>
          <c:w val="0.32895515720109453"/>
          <c:h val="0.461735397482094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36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499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333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6305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739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489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5168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6138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4546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23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268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542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60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982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770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328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910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016838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xml" /><Relationship Id="rId1" Type="http://schemas.openxmlformats.org/officeDocument/2006/relationships/slideLayout" Target="../slideLayouts/slideLayout6.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6.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a:t>
            </a:r>
            <a:r>
              <a:rPr lang="en-IN" sz="2000" b="1" dirty="0">
                <a:latin typeface="Arial Rounded MT Bold" panose="020F0704030504030204" pitchFamily="34" charset="0"/>
              </a:rPr>
              <a:t>YAMINI A. </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a:t>
            </a:r>
            <a:r>
              <a:rPr lang="en-IN" sz="2000" b="1" dirty="0">
                <a:latin typeface="Arial Rounded MT Bold" panose="020F0704030504030204" pitchFamily="34" charset="0"/>
              </a:rPr>
              <a:t>56</a:t>
            </a:r>
            <a:r>
              <a:rPr lang="en-US" sz="2000" b="1" dirty="0">
                <a:latin typeface="Arial Rounded MT Bold" panose="020F0704030504030204" pitchFamily="34" charset="0"/>
              </a:rPr>
              <a:t> / </a:t>
            </a:r>
            <a:r>
              <a:rPr lang="en-IN" sz="2000" b="1" dirty="0">
                <a:latin typeface="Arial Rounded MT Bold" panose="020F0704030504030204" pitchFamily="34" charset="0"/>
              </a:rPr>
              <a:t>unm410100442213371036156</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3254998517"/>
              </p:ext>
            </p:extLst>
          </p:nvPr>
        </p:nvGraphicFramePr>
        <p:xfrm>
          <a:off x="1066800" y="1371600"/>
          <a:ext cx="73152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0" name="Chart 9">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923904621"/>
              </p:ext>
            </p:extLst>
          </p:nvPr>
        </p:nvGraphicFramePr>
        <p:xfrm>
          <a:off x="1666875" y="1752600"/>
          <a:ext cx="6715125" cy="449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677334" y="1371600"/>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374</TotalTime>
  <Words>496</Words>
  <Application>Microsoft Office PowerPoint</Application>
  <PresentationFormat>Widescreen</PresentationFormat>
  <Paragraphs>119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43</cp:revision>
  <dcterms:created xsi:type="dcterms:W3CDTF">2024-03-29T15:07:22Z</dcterms:created>
  <dcterms:modified xsi:type="dcterms:W3CDTF">2024-08-30T06:36:52Z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