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a:t>
            </a:r>
            <a:r>
              <a:rPr lang="en-US" sz="2400" dirty="0" err="1" smtClean="0"/>
              <a:t>A.Poulin</a:t>
            </a:r>
            <a:r>
              <a:rPr lang="en-US" sz="2400" dirty="0" smtClean="0"/>
              <a:t> </a:t>
            </a:r>
            <a:r>
              <a:rPr lang="en-US" sz="2400" dirty="0" err="1" smtClean="0"/>
              <a:t>Akshaya</a:t>
            </a:r>
            <a:r>
              <a:rPr lang="en-US" sz="2400" dirty="0" smtClean="0"/>
              <a:t> </a:t>
            </a:r>
            <a:endParaRPr lang="en-US" sz="2400" dirty="0"/>
          </a:p>
          <a:p>
            <a:r>
              <a:rPr lang="en-US" sz="2400" dirty="0"/>
              <a:t>REGISTER </a:t>
            </a:r>
            <a:r>
              <a:rPr lang="en-US" sz="2400" dirty="0" smtClean="0"/>
              <a:t>NO:2213371042041(unm410100442213371042041)</a:t>
            </a:r>
            <a:endParaRPr lang="en-US" sz="2400" dirty="0"/>
          </a:p>
          <a:p>
            <a:r>
              <a:rPr lang="en-US" sz="2400" dirty="0" smtClean="0"/>
              <a:t>DEPARTMENT:COMMERCE</a:t>
            </a:r>
            <a:endParaRPr lang="en-US" sz="2400" dirty="0"/>
          </a:p>
          <a:p>
            <a:r>
              <a:rPr lang="en-US" sz="2400" dirty="0" smtClean="0"/>
              <a:t>COLLEGE:QUAID-E-MILLATH GOVERNMENT COLLEGE FOR WOMEN</a:t>
            </a:r>
          </a:p>
          <a:p>
            <a:r>
              <a:rPr lang="en-US" sz="2400" dirty="0" smtClean="0"/>
              <a:t>(AUTONOMOUS) , CH-600002.</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1666844" y="1428736"/>
            <a:ext cx="6191272" cy="3539430"/>
          </a:xfrm>
          <a:prstGeom prst="rect">
            <a:avLst/>
          </a:prstGeom>
        </p:spPr>
        <p:txBody>
          <a:bodyPr wrap="square">
            <a:spAutoFit/>
          </a:bodyPr>
          <a:lstStyle/>
          <a:p>
            <a:pPr>
              <a:buFont typeface="Arial" pitchFamily="34" charset="0"/>
              <a:buChar char="•"/>
            </a:pPr>
            <a:r>
              <a:rPr lang="en-US" sz="2800" dirty="0" smtClean="0"/>
              <a:t>Our solution consolidates employee data into a unified dataset, defines key performance metrics, and applies Excel functions for detailed analysis. It leverages pivot tables and advanced formulas to identify trends, while dynamic dashboards and charts visualize insights.</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Rectangle 7"/>
          <p:cNvSpPr/>
          <p:nvPr/>
        </p:nvSpPr>
        <p:spPr>
          <a:xfrm>
            <a:off x="1738282" y="1785926"/>
            <a:ext cx="6096000" cy="2677656"/>
          </a:xfrm>
          <a:prstGeom prst="rect">
            <a:avLst/>
          </a:prstGeom>
        </p:spPr>
        <p:txBody>
          <a:bodyPr>
            <a:spAutoFit/>
          </a:bodyPr>
          <a:lstStyle/>
          <a:p>
            <a:pPr>
              <a:buFont typeface="Arial" pitchFamily="34" charset="0"/>
              <a:buChar char="•"/>
            </a:pPr>
            <a:r>
              <a:rPr lang="en-US" sz="2800" dirty="0" smtClean="0"/>
              <a:t>The implementation of our Excel-based employee performance analysis solution yields clear, actionable insights. Users can easily track performance trends, identify high and low performers, and pinpoint areas for improvement</a:t>
            </a:r>
            <a:r>
              <a:rPr lang="en-US"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809720" y="1928802"/>
            <a:ext cx="6096000" cy="3108543"/>
          </a:xfrm>
          <a:prstGeom prst="rect">
            <a:avLst/>
          </a:prstGeom>
        </p:spPr>
        <p:txBody>
          <a:bodyPr>
            <a:spAutoFit/>
          </a:bodyPr>
          <a:lstStyle/>
          <a:p>
            <a:pPr>
              <a:buFont typeface="Arial" pitchFamily="34" charset="0"/>
              <a:buChar char="•"/>
            </a:pPr>
            <a:r>
              <a:rPr lang="en-US" sz="2800" dirty="0" smtClean="0"/>
              <a:t>Our Excel-based employee performance analysis solution effectively transforms raw data into actionable insights. By consolidating data, defining key metrics, and using advanced analytical tools, it provides clear visualizations that facilitate informed decision-making.</a:t>
            </a:r>
            <a:endParaRPr lang="en-US" sz="2800" dirty="0"/>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57532"/>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453454" y="171448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1166778" y="1714488"/>
            <a:ext cx="6096000" cy="3539430"/>
          </a:xfrm>
          <a:prstGeom prst="rect">
            <a:avLst/>
          </a:prstGeom>
        </p:spPr>
        <p:txBody>
          <a:bodyPr>
            <a:spAutoFit/>
          </a:bodyPr>
          <a:lstStyle/>
          <a:p>
            <a:r>
              <a:rPr lang="en-US" sz="2800" dirty="0" smtClean="0"/>
              <a:t>The organization is experiencing difficulties in assessing employee performance due to scattered data and inadequate analytical methods. This hinders the ability to identify performance trends, areas for improvement, and high-potential employees. </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Rectangle 11"/>
          <p:cNvSpPr/>
          <p:nvPr/>
        </p:nvSpPr>
        <p:spPr>
          <a:xfrm>
            <a:off x="1023902" y="1714488"/>
            <a:ext cx="6096000" cy="1815882"/>
          </a:xfrm>
          <a:prstGeom prst="rect">
            <a:avLst/>
          </a:prstGeom>
        </p:spPr>
        <p:txBody>
          <a:bodyPr wrap="square">
            <a:spAutoFit/>
          </a:bodyPr>
          <a:lstStyle/>
          <a:p>
            <a:pPr>
              <a:buFont typeface="Arial" pitchFamily="34" charset="0"/>
              <a:buChar char="•"/>
            </a:pPr>
            <a:r>
              <a:rPr lang="en-US" sz="2800" dirty="0" smtClean="0"/>
              <a:t>Employee performance analysis is crucial for organizations to understand the productivity, efficiency, and development needs of their workforce.</a:t>
            </a:r>
            <a:endParaRPr lang="en-US" sz="2800" dirty="0"/>
          </a:p>
        </p:txBody>
      </p:sp>
      <p:sp>
        <p:nvSpPr>
          <p:cNvPr id="13" name="Rectangle 12"/>
          <p:cNvSpPr/>
          <p:nvPr/>
        </p:nvSpPr>
        <p:spPr>
          <a:xfrm>
            <a:off x="1023902" y="3857628"/>
            <a:ext cx="6096000" cy="2246769"/>
          </a:xfrm>
          <a:prstGeom prst="rect">
            <a:avLst/>
          </a:prstGeom>
        </p:spPr>
        <p:txBody>
          <a:bodyPr>
            <a:spAutoFit/>
          </a:bodyPr>
          <a:lstStyle/>
          <a:p>
            <a:pPr>
              <a:buFont typeface="Arial" pitchFamily="34" charset="0"/>
              <a:buChar char="•"/>
            </a:pPr>
            <a:r>
              <a:rPr lang="en-US" sz="2800" dirty="0" smtClean="0"/>
              <a:t> By leveraging Excel, a widely accessible and powerful tool, organizations can streamline the process of consolidating, analyzing, and visualizing employee performance data.</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738150" y="1785926"/>
            <a:ext cx="6096000" cy="1815882"/>
          </a:xfrm>
          <a:prstGeom prst="rect">
            <a:avLst/>
          </a:prstGeom>
        </p:spPr>
        <p:txBody>
          <a:bodyPr>
            <a:spAutoFit/>
          </a:bodyPr>
          <a:lstStyle/>
          <a:p>
            <a:pPr marL="342900" indent="-342900">
              <a:buFont typeface="Arial" pitchFamily="34" charset="0"/>
              <a:buChar char="•"/>
            </a:pPr>
            <a:r>
              <a:rPr lang="en-US" sz="2800" dirty="0" smtClean="0"/>
              <a:t>HR Managers and Professionals</a:t>
            </a:r>
          </a:p>
          <a:p>
            <a:pPr marL="342900" indent="-342900">
              <a:buFont typeface="Arial" pitchFamily="34" charset="0"/>
              <a:buChar char="•"/>
            </a:pPr>
            <a:r>
              <a:rPr lang="en-US" sz="2800" dirty="0" smtClean="0"/>
              <a:t> Team Leaders and Department Heads</a:t>
            </a:r>
          </a:p>
          <a:p>
            <a:pPr marL="342900" indent="-342900">
              <a:buFont typeface="Arial" pitchFamily="34" charset="0"/>
              <a:buChar char="•"/>
            </a:pPr>
            <a:r>
              <a:rPr lang="en-US" sz="2800" dirty="0" smtClean="0"/>
              <a:t>Senior Management and Executives</a:t>
            </a:r>
          </a:p>
          <a:p>
            <a:pPr marL="342900" indent="-342900">
              <a:buFont typeface="Arial" pitchFamily="34" charset="0"/>
              <a:buChar char="•"/>
            </a:pPr>
            <a:r>
              <a:rPr lang="en-US" sz="2800" dirty="0" smtClean="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3024166" y="1857364"/>
            <a:ext cx="6096000" cy="3416320"/>
          </a:xfrm>
          <a:prstGeom prst="rect">
            <a:avLst/>
          </a:prstGeom>
        </p:spPr>
        <p:txBody>
          <a:bodyPr>
            <a:spAutoFit/>
          </a:bodyPr>
          <a:lstStyle/>
          <a:p>
            <a:pPr>
              <a:buFont typeface="Arial" pitchFamily="34" charset="0"/>
              <a:buChar char="•"/>
            </a:pPr>
            <a:r>
              <a:rPr lang="en-US" sz="2400" dirty="0" smtClean="0"/>
              <a:t>Our solution is a comprehensive Employee Performance Analysis system built using Excel, designed to streamline the process of gathering, analyzing, and visualizing employee performance data. </a:t>
            </a:r>
          </a:p>
          <a:p>
            <a:pPr>
              <a:buFont typeface="Arial" pitchFamily="34" charset="0"/>
              <a:buChar char="•"/>
            </a:pPr>
            <a:r>
              <a:rPr lang="en-US" sz="2400" dirty="0" smtClean="0"/>
              <a:t>The system leverages Excel's powerful capabilities such as pivot tables, conditional formatting, and advanced charting to transform raw data into clear, actionable insights.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452530" y="1428736"/>
            <a:ext cx="6096000" cy="3108543"/>
          </a:xfrm>
          <a:prstGeom prst="rect">
            <a:avLst/>
          </a:prstGeom>
        </p:spPr>
        <p:txBody>
          <a:bodyPr>
            <a:spAutoFit/>
          </a:bodyPr>
          <a:lstStyle/>
          <a:p>
            <a:pPr>
              <a:buFont typeface="Arial" pitchFamily="34" charset="0"/>
              <a:buChar char="•"/>
            </a:pPr>
            <a:r>
              <a:rPr lang="en-US" sz="2800" dirty="0" smtClean="0"/>
              <a:t>The dataset used for Employee Performance Analysis in Excel typically includes various types of data related to employee performance, demographics, and work history.</a:t>
            </a:r>
          </a:p>
          <a:p>
            <a:pPr>
              <a:buFont typeface="Arial" pitchFamily="34" charset="0"/>
              <a:buChar char="•"/>
            </a:pPr>
            <a:r>
              <a:rPr lang="en-US" sz="2800" dirty="0" smtClean="0"/>
              <a:t> Below is a description of the key fields that might be included in such a dataset.</a:t>
            </a:r>
            <a:endParaRPr lang="en-US" sz="2800" dirty="0"/>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738414" y="1820655"/>
            <a:ext cx="6096000" cy="3108543"/>
          </a:xfrm>
          <a:prstGeom prst="rect">
            <a:avLst/>
          </a:prstGeom>
        </p:spPr>
        <p:txBody>
          <a:bodyPr>
            <a:spAutoFit/>
          </a:bodyPr>
          <a:lstStyle/>
          <a:p>
            <a:pPr>
              <a:buFont typeface="Arial" pitchFamily="34" charset="0"/>
              <a:buChar char="•"/>
            </a:pPr>
            <a:r>
              <a:rPr lang="en-US" sz="2800" dirty="0" smtClean="0"/>
              <a:t>Our Excel-based solution offers dynamic, real-time dashboards that provide instant, actionable insights into employee performance. It combines advanced analytics with user-friendly tools, allowing for deep analysis without complex software.</a:t>
            </a: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235</TotalTime>
  <Words>441</Words>
  <Application>Microsoft Office PowerPoint</Application>
  <PresentationFormat>Custom</PresentationFormat>
  <Paragraphs>56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HP</cp:lastModifiedBy>
  <cp:revision>21</cp:revision>
  <dcterms:created xsi:type="dcterms:W3CDTF">2024-03-29T15:07:22Z</dcterms:created>
  <dcterms:modified xsi:type="dcterms:W3CDTF">2024-08-30T15:28:07Z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