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800">
                <a:latin typeface="Bitter"/>
              </a:rPr>
              <a:t>Introduction to Consensus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016000"/>
            <a:ext cx="7874000" cy="558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Consensus is fundamental to distributed systems</a:t>
            </a:r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Key challenges in achieving agreement</a:t>
            </a:r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Understanding the need for two-phase protocols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711200"/>
            <a:ext cx="66040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444500"/>
            <a:ext cx="596900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4500"/>
            <a:ext cx="472440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444500"/>
            <a:ext cx="444500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Need for Two-Phase Execution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781300"/>
            <a:ext cx="66040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Need for Two-Phase Execution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120900"/>
            <a:ext cx="6604000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Need for Two-Phase Execution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473200"/>
            <a:ext cx="660400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Need for Two-Phase Execution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723900"/>
            <a:ext cx="6604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Need for Two-Phase Execution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444500"/>
            <a:ext cx="596900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Need for Two-Phase Execution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44500"/>
            <a:ext cx="586740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Single Servers Lack Fault Tolerance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711200"/>
            <a:ext cx="66040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Need for Two-Phase Execution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444500"/>
            <a:ext cx="541020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800">
                <a:latin typeface="Bitter"/>
              </a:rPr>
              <a:t>Key Concepts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016000"/>
            <a:ext cx="7874000" cy="558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Generation numbers for leadership</a:t>
            </a:r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Two-phase commit protocol</a:t>
            </a:r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Handling network partitions</a:t>
            </a:r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Recovery and fault tolerance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Single Servers Lack Fault Tolerance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584200"/>
            <a:ext cx="6604000" cy="568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Consensus: Ensuring Consistency in Clustered Environments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676400"/>
            <a:ext cx="660400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Consensus: Ensuring Consistency in Clustered Environments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914400"/>
            <a:ext cx="660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781300"/>
            <a:ext cx="66040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476500"/>
            <a:ext cx="6604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55800"/>
            <a:ext cx="66040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901700"/>
            <a:ext cx="6604000" cy="5041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