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5" r:id="rId5"/>
    <p:sldId id="260" r:id="rId6"/>
    <p:sldId id="269" r:id="rId7"/>
    <p:sldId id="270" r:id="rId8"/>
    <p:sldId id="266" r:id="rId9"/>
    <p:sldId id="271" r:id="rId10"/>
    <p:sldId id="272" r:id="rId11"/>
    <p:sldId id="268" r:id="rId12"/>
    <p:sldId id="267" r:id="rId13"/>
    <p:sldId id="261" r:id="rId14"/>
    <p:sldId id="262" r:id="rId15"/>
    <p:sldId id="273" r:id="rId16"/>
    <p:sldId id="263" r:id="rId17"/>
    <p:sldId id="264" r:id="rId18"/>
    <p:sldId id="282" r:id="rId19"/>
    <p:sldId id="274" r:id="rId20"/>
    <p:sldId id="275" r:id="rId21"/>
    <p:sldId id="277" r:id="rId22"/>
    <p:sldId id="278" r:id="rId23"/>
    <p:sldId id="281" r:id="rId24"/>
    <p:sldId id="276" r:id="rId25"/>
    <p:sldId id="279" r:id="rId26"/>
    <p:sldId id="280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40EC4-ADD5-49A8-A850-D23216648FC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27AFBB6-9718-4D57-9BD5-DB21A22798D9}">
      <dgm:prSet phldrT="[Text]"/>
      <dgm:spPr/>
      <dgm:t>
        <a:bodyPr/>
        <a:lstStyle/>
        <a:p>
          <a:r>
            <a:rPr lang="en-IN" dirty="0"/>
            <a:t>Audio</a:t>
          </a:r>
        </a:p>
      </dgm:t>
    </dgm:pt>
    <dgm:pt modelId="{0B5E37B6-33AC-47AD-9CED-05F8081168FC}" type="parTrans" cxnId="{DBFFCC98-037F-42E2-AB41-3BB783E3F272}">
      <dgm:prSet/>
      <dgm:spPr/>
      <dgm:t>
        <a:bodyPr/>
        <a:lstStyle/>
        <a:p>
          <a:endParaRPr lang="en-IN"/>
        </a:p>
      </dgm:t>
    </dgm:pt>
    <dgm:pt modelId="{6E820368-9ED7-4851-9889-4C37C7DE9658}" type="sibTrans" cxnId="{DBFFCC98-037F-42E2-AB41-3BB783E3F272}">
      <dgm:prSet/>
      <dgm:spPr/>
      <dgm:t>
        <a:bodyPr/>
        <a:lstStyle/>
        <a:p>
          <a:endParaRPr lang="en-IN"/>
        </a:p>
      </dgm:t>
    </dgm:pt>
    <dgm:pt modelId="{D6AA6D2A-9C74-46E9-9A4A-A6BF86C252E9}">
      <dgm:prSet/>
      <dgm:spPr/>
      <dgm:t>
        <a:bodyPr/>
        <a:lstStyle/>
        <a:p>
          <a:r>
            <a:rPr lang="en-IN" dirty="0"/>
            <a:t>Feature extraction</a:t>
          </a:r>
        </a:p>
      </dgm:t>
    </dgm:pt>
    <dgm:pt modelId="{9E7732AC-50CF-4B5A-B01B-E31FA396CDDA}" type="parTrans" cxnId="{C23E9FCB-C68B-4B6C-8483-FCC2DEBB5F8C}">
      <dgm:prSet/>
      <dgm:spPr/>
      <dgm:t>
        <a:bodyPr/>
        <a:lstStyle/>
        <a:p>
          <a:endParaRPr lang="en-IN"/>
        </a:p>
      </dgm:t>
    </dgm:pt>
    <dgm:pt modelId="{BCEE6969-F809-42EF-92DE-B36B467F8F10}" type="sibTrans" cxnId="{C23E9FCB-C68B-4B6C-8483-FCC2DEBB5F8C}">
      <dgm:prSet/>
      <dgm:spPr/>
      <dgm:t>
        <a:bodyPr/>
        <a:lstStyle/>
        <a:p>
          <a:endParaRPr lang="en-IN"/>
        </a:p>
      </dgm:t>
    </dgm:pt>
    <dgm:pt modelId="{9B4CE0C2-1268-4B12-B83D-B79B65886B87}">
      <dgm:prSet/>
      <dgm:spPr/>
      <dgm:t>
        <a:bodyPr/>
        <a:lstStyle/>
        <a:p>
          <a:r>
            <a:rPr lang="en-IN" dirty="0"/>
            <a:t>Model Building</a:t>
          </a:r>
        </a:p>
      </dgm:t>
    </dgm:pt>
    <dgm:pt modelId="{69140668-546F-4916-A09F-EC30DF56334F}" type="parTrans" cxnId="{82A04591-5C48-4182-9E86-38553A51EA56}">
      <dgm:prSet/>
      <dgm:spPr/>
      <dgm:t>
        <a:bodyPr/>
        <a:lstStyle/>
        <a:p>
          <a:endParaRPr lang="en-IN"/>
        </a:p>
      </dgm:t>
    </dgm:pt>
    <dgm:pt modelId="{4CB1C7FD-D474-44C9-8338-001C8FA04098}" type="sibTrans" cxnId="{82A04591-5C48-4182-9E86-38553A51EA56}">
      <dgm:prSet/>
      <dgm:spPr/>
      <dgm:t>
        <a:bodyPr/>
        <a:lstStyle/>
        <a:p>
          <a:endParaRPr lang="en-IN"/>
        </a:p>
      </dgm:t>
    </dgm:pt>
    <dgm:pt modelId="{F746830D-66A2-4C88-9433-E0033A826E49}">
      <dgm:prSet/>
      <dgm:spPr/>
      <dgm:t>
        <a:bodyPr/>
        <a:lstStyle/>
        <a:p>
          <a:r>
            <a:rPr lang="en-IN" dirty="0"/>
            <a:t>Model Training</a:t>
          </a:r>
        </a:p>
      </dgm:t>
    </dgm:pt>
    <dgm:pt modelId="{1A6A30FB-C65C-4242-8C60-E06A42C914AA}" type="parTrans" cxnId="{6514415F-6700-499E-B198-321FF20D514E}">
      <dgm:prSet/>
      <dgm:spPr/>
      <dgm:t>
        <a:bodyPr/>
        <a:lstStyle/>
        <a:p>
          <a:endParaRPr lang="en-IN"/>
        </a:p>
      </dgm:t>
    </dgm:pt>
    <dgm:pt modelId="{20A7A80E-2229-4DFA-B28D-60B4B08BCFEC}" type="sibTrans" cxnId="{6514415F-6700-499E-B198-321FF20D514E}">
      <dgm:prSet/>
      <dgm:spPr/>
      <dgm:t>
        <a:bodyPr/>
        <a:lstStyle/>
        <a:p>
          <a:endParaRPr lang="en-IN"/>
        </a:p>
      </dgm:t>
    </dgm:pt>
    <dgm:pt modelId="{745793AA-598A-4B41-BA64-7FE0CA574181}">
      <dgm:prSet/>
      <dgm:spPr/>
      <dgm:t>
        <a:bodyPr/>
        <a:lstStyle/>
        <a:p>
          <a:r>
            <a:rPr lang="en-IN"/>
            <a:t>Predict</a:t>
          </a:r>
          <a:endParaRPr lang="en-IN" dirty="0"/>
        </a:p>
      </dgm:t>
    </dgm:pt>
    <dgm:pt modelId="{79F34275-5835-44A1-A6D8-F21B08DCA03B}" type="parTrans" cxnId="{CAAF575D-BC0A-43CA-8396-7341C0DDED08}">
      <dgm:prSet/>
      <dgm:spPr/>
      <dgm:t>
        <a:bodyPr/>
        <a:lstStyle/>
        <a:p>
          <a:endParaRPr lang="en-IN"/>
        </a:p>
      </dgm:t>
    </dgm:pt>
    <dgm:pt modelId="{C754B6AB-93CB-4782-9D6C-87C7C11FD61B}" type="sibTrans" cxnId="{CAAF575D-BC0A-43CA-8396-7341C0DDED08}">
      <dgm:prSet/>
      <dgm:spPr/>
      <dgm:t>
        <a:bodyPr/>
        <a:lstStyle/>
        <a:p>
          <a:endParaRPr lang="en-IN"/>
        </a:p>
      </dgm:t>
    </dgm:pt>
    <dgm:pt modelId="{58073CBE-255A-413E-988A-92E4A2F3BF4D}" type="pres">
      <dgm:prSet presAssocID="{5A240EC4-ADD5-49A8-A850-D23216648FC1}" presName="rootnode" presStyleCnt="0">
        <dgm:presLayoutVars>
          <dgm:chMax/>
          <dgm:chPref/>
          <dgm:dir/>
          <dgm:animLvl val="lvl"/>
        </dgm:presLayoutVars>
      </dgm:prSet>
      <dgm:spPr/>
    </dgm:pt>
    <dgm:pt modelId="{C5094D17-C986-48CF-A670-868338F18E3C}" type="pres">
      <dgm:prSet presAssocID="{C27AFBB6-9718-4D57-9BD5-DB21A22798D9}" presName="composite" presStyleCnt="0"/>
      <dgm:spPr/>
    </dgm:pt>
    <dgm:pt modelId="{9AE965F2-B1B4-4C99-A21E-FC8BA8D4D98F}" type="pres">
      <dgm:prSet presAssocID="{C27AFBB6-9718-4D57-9BD5-DB21A22798D9}" presName="bentUpArrow1" presStyleLbl="alignImgPlace1" presStyleIdx="0" presStyleCnt="4"/>
      <dgm:spPr/>
    </dgm:pt>
    <dgm:pt modelId="{A8C6E028-4A7C-426E-8ED7-C46A024CA1FE}" type="pres">
      <dgm:prSet presAssocID="{C27AFBB6-9718-4D57-9BD5-DB21A22798D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7BA12EDC-2027-40CB-A041-38B1E508BBA3}" type="pres">
      <dgm:prSet presAssocID="{C27AFBB6-9718-4D57-9BD5-DB21A22798D9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C5EFFA0-93EE-42B7-9F9E-0DDF9E3BF3C8}" type="pres">
      <dgm:prSet presAssocID="{6E820368-9ED7-4851-9889-4C37C7DE9658}" presName="sibTrans" presStyleCnt="0"/>
      <dgm:spPr/>
    </dgm:pt>
    <dgm:pt modelId="{14874CFF-B3F6-4E75-A03A-5480112C9D13}" type="pres">
      <dgm:prSet presAssocID="{D6AA6D2A-9C74-46E9-9A4A-A6BF86C252E9}" presName="composite" presStyleCnt="0"/>
      <dgm:spPr/>
    </dgm:pt>
    <dgm:pt modelId="{9E081502-0080-43A3-88E3-31334EBDEDCD}" type="pres">
      <dgm:prSet presAssocID="{D6AA6D2A-9C74-46E9-9A4A-A6BF86C252E9}" presName="bentUpArrow1" presStyleLbl="alignImgPlace1" presStyleIdx="1" presStyleCnt="4"/>
      <dgm:spPr/>
    </dgm:pt>
    <dgm:pt modelId="{069D6EBD-10D1-49C8-8C5E-1562F1042E30}" type="pres">
      <dgm:prSet presAssocID="{D6AA6D2A-9C74-46E9-9A4A-A6BF86C252E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C9AB061A-35D1-4117-9B68-A0ED6BD66FDD}" type="pres">
      <dgm:prSet presAssocID="{D6AA6D2A-9C74-46E9-9A4A-A6BF86C252E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1AE1766-A1DB-4744-9F8E-DB2DC1FC801D}" type="pres">
      <dgm:prSet presAssocID="{BCEE6969-F809-42EF-92DE-B36B467F8F10}" presName="sibTrans" presStyleCnt="0"/>
      <dgm:spPr/>
    </dgm:pt>
    <dgm:pt modelId="{88096334-663E-43AA-B930-478062D67985}" type="pres">
      <dgm:prSet presAssocID="{9B4CE0C2-1268-4B12-B83D-B79B65886B87}" presName="composite" presStyleCnt="0"/>
      <dgm:spPr/>
    </dgm:pt>
    <dgm:pt modelId="{318EFF25-B0F9-4A79-A3DB-0449FD9DBD20}" type="pres">
      <dgm:prSet presAssocID="{9B4CE0C2-1268-4B12-B83D-B79B65886B87}" presName="bentUpArrow1" presStyleLbl="alignImgPlace1" presStyleIdx="2" presStyleCnt="4"/>
      <dgm:spPr/>
    </dgm:pt>
    <dgm:pt modelId="{ACB06E9C-BD43-4CBC-A814-8D6D0438F9F5}" type="pres">
      <dgm:prSet presAssocID="{9B4CE0C2-1268-4B12-B83D-B79B65886B8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44920B38-53B2-4555-B14F-F1726D2355D0}" type="pres">
      <dgm:prSet presAssocID="{9B4CE0C2-1268-4B12-B83D-B79B65886B8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4F0C1CE-132F-4283-A756-799602A0B55E}" type="pres">
      <dgm:prSet presAssocID="{4CB1C7FD-D474-44C9-8338-001C8FA04098}" presName="sibTrans" presStyleCnt="0"/>
      <dgm:spPr/>
    </dgm:pt>
    <dgm:pt modelId="{1EBED47C-DDF3-43FC-BDE0-1C655E1F3D13}" type="pres">
      <dgm:prSet presAssocID="{F746830D-66A2-4C88-9433-E0033A826E49}" presName="composite" presStyleCnt="0"/>
      <dgm:spPr/>
    </dgm:pt>
    <dgm:pt modelId="{6A23A4E4-30CF-4E74-9B8A-1F50C12680ED}" type="pres">
      <dgm:prSet presAssocID="{F746830D-66A2-4C88-9433-E0033A826E49}" presName="bentUpArrow1" presStyleLbl="alignImgPlace1" presStyleIdx="3" presStyleCnt="4"/>
      <dgm:spPr/>
    </dgm:pt>
    <dgm:pt modelId="{E24DF92E-18A9-41B2-89B8-366243F314CF}" type="pres">
      <dgm:prSet presAssocID="{F746830D-66A2-4C88-9433-E0033A826E49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4ABDFFA-7FFF-44DF-AC40-C7725D7D8624}" type="pres">
      <dgm:prSet presAssocID="{F746830D-66A2-4C88-9433-E0033A826E49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1154C81-FE21-426D-879F-A272F7FB8AE9}" type="pres">
      <dgm:prSet presAssocID="{20A7A80E-2229-4DFA-B28D-60B4B08BCFEC}" presName="sibTrans" presStyleCnt="0"/>
      <dgm:spPr/>
    </dgm:pt>
    <dgm:pt modelId="{198F2447-4C5D-4018-B550-1079844BE022}" type="pres">
      <dgm:prSet presAssocID="{745793AA-598A-4B41-BA64-7FE0CA574181}" presName="composite" presStyleCnt="0"/>
      <dgm:spPr/>
    </dgm:pt>
    <dgm:pt modelId="{D8CCCA5E-17A5-4442-BE97-3FDF168AC326}" type="pres">
      <dgm:prSet presAssocID="{745793AA-598A-4B41-BA64-7FE0CA57418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65DE4528-060F-4C03-AC41-765157B65AA2}" type="presOf" srcId="{F746830D-66A2-4C88-9433-E0033A826E49}" destId="{E24DF92E-18A9-41B2-89B8-366243F314CF}" srcOrd="0" destOrd="0" presId="urn:microsoft.com/office/officeart/2005/8/layout/StepDownProcess"/>
    <dgm:cxn modelId="{814E742E-3434-4443-9D2C-BCD6390EB8D8}" type="presOf" srcId="{745793AA-598A-4B41-BA64-7FE0CA574181}" destId="{D8CCCA5E-17A5-4442-BE97-3FDF168AC326}" srcOrd="0" destOrd="0" presId="urn:microsoft.com/office/officeart/2005/8/layout/StepDownProcess"/>
    <dgm:cxn modelId="{CAAF575D-BC0A-43CA-8396-7341C0DDED08}" srcId="{5A240EC4-ADD5-49A8-A850-D23216648FC1}" destId="{745793AA-598A-4B41-BA64-7FE0CA574181}" srcOrd="4" destOrd="0" parTransId="{79F34275-5835-44A1-A6D8-F21B08DCA03B}" sibTransId="{C754B6AB-93CB-4782-9D6C-87C7C11FD61B}"/>
    <dgm:cxn modelId="{6514415F-6700-499E-B198-321FF20D514E}" srcId="{5A240EC4-ADD5-49A8-A850-D23216648FC1}" destId="{F746830D-66A2-4C88-9433-E0033A826E49}" srcOrd="3" destOrd="0" parTransId="{1A6A30FB-C65C-4242-8C60-E06A42C914AA}" sibTransId="{20A7A80E-2229-4DFA-B28D-60B4B08BCFEC}"/>
    <dgm:cxn modelId="{3A665573-B49F-4585-B037-C1CDFA8302F3}" type="presOf" srcId="{C27AFBB6-9718-4D57-9BD5-DB21A22798D9}" destId="{A8C6E028-4A7C-426E-8ED7-C46A024CA1FE}" srcOrd="0" destOrd="0" presId="urn:microsoft.com/office/officeart/2005/8/layout/StepDownProcess"/>
    <dgm:cxn modelId="{EAC2B975-BA54-408F-A5DD-D449C8451AA8}" type="presOf" srcId="{D6AA6D2A-9C74-46E9-9A4A-A6BF86C252E9}" destId="{069D6EBD-10D1-49C8-8C5E-1562F1042E30}" srcOrd="0" destOrd="0" presId="urn:microsoft.com/office/officeart/2005/8/layout/StepDownProcess"/>
    <dgm:cxn modelId="{82A04591-5C48-4182-9E86-38553A51EA56}" srcId="{5A240EC4-ADD5-49A8-A850-D23216648FC1}" destId="{9B4CE0C2-1268-4B12-B83D-B79B65886B87}" srcOrd="2" destOrd="0" parTransId="{69140668-546F-4916-A09F-EC30DF56334F}" sibTransId="{4CB1C7FD-D474-44C9-8338-001C8FA04098}"/>
    <dgm:cxn modelId="{DBFFCC98-037F-42E2-AB41-3BB783E3F272}" srcId="{5A240EC4-ADD5-49A8-A850-D23216648FC1}" destId="{C27AFBB6-9718-4D57-9BD5-DB21A22798D9}" srcOrd="0" destOrd="0" parTransId="{0B5E37B6-33AC-47AD-9CED-05F8081168FC}" sibTransId="{6E820368-9ED7-4851-9889-4C37C7DE9658}"/>
    <dgm:cxn modelId="{F60059C7-F902-432D-9B3F-4628DCA29B28}" type="presOf" srcId="{5A240EC4-ADD5-49A8-A850-D23216648FC1}" destId="{58073CBE-255A-413E-988A-92E4A2F3BF4D}" srcOrd="0" destOrd="0" presId="urn:microsoft.com/office/officeart/2005/8/layout/StepDownProcess"/>
    <dgm:cxn modelId="{C23E9FCB-C68B-4B6C-8483-FCC2DEBB5F8C}" srcId="{5A240EC4-ADD5-49A8-A850-D23216648FC1}" destId="{D6AA6D2A-9C74-46E9-9A4A-A6BF86C252E9}" srcOrd="1" destOrd="0" parTransId="{9E7732AC-50CF-4B5A-B01B-E31FA396CDDA}" sibTransId="{BCEE6969-F809-42EF-92DE-B36B467F8F10}"/>
    <dgm:cxn modelId="{B03103E8-E135-49D5-B532-595395D5E711}" type="presOf" srcId="{9B4CE0C2-1268-4B12-B83D-B79B65886B87}" destId="{ACB06E9C-BD43-4CBC-A814-8D6D0438F9F5}" srcOrd="0" destOrd="0" presId="urn:microsoft.com/office/officeart/2005/8/layout/StepDownProcess"/>
    <dgm:cxn modelId="{958FB989-2216-45C7-9FCC-3D63EF5F23ED}" type="presParOf" srcId="{58073CBE-255A-413E-988A-92E4A2F3BF4D}" destId="{C5094D17-C986-48CF-A670-868338F18E3C}" srcOrd="0" destOrd="0" presId="urn:microsoft.com/office/officeart/2005/8/layout/StepDownProcess"/>
    <dgm:cxn modelId="{CB0BC680-5E09-4A85-B4E0-2B686235914A}" type="presParOf" srcId="{C5094D17-C986-48CF-A670-868338F18E3C}" destId="{9AE965F2-B1B4-4C99-A21E-FC8BA8D4D98F}" srcOrd="0" destOrd="0" presId="urn:microsoft.com/office/officeart/2005/8/layout/StepDownProcess"/>
    <dgm:cxn modelId="{61EF7938-22C0-49F7-BCA4-8C184DF0D9B2}" type="presParOf" srcId="{C5094D17-C986-48CF-A670-868338F18E3C}" destId="{A8C6E028-4A7C-426E-8ED7-C46A024CA1FE}" srcOrd="1" destOrd="0" presId="urn:microsoft.com/office/officeart/2005/8/layout/StepDownProcess"/>
    <dgm:cxn modelId="{646B38E0-4A1B-4342-8953-5C662DC08388}" type="presParOf" srcId="{C5094D17-C986-48CF-A670-868338F18E3C}" destId="{7BA12EDC-2027-40CB-A041-38B1E508BBA3}" srcOrd="2" destOrd="0" presId="urn:microsoft.com/office/officeart/2005/8/layout/StepDownProcess"/>
    <dgm:cxn modelId="{BDF94B6D-82D2-4981-8CE5-B4C12E0BA642}" type="presParOf" srcId="{58073CBE-255A-413E-988A-92E4A2F3BF4D}" destId="{CC5EFFA0-93EE-42B7-9F9E-0DDF9E3BF3C8}" srcOrd="1" destOrd="0" presId="urn:microsoft.com/office/officeart/2005/8/layout/StepDownProcess"/>
    <dgm:cxn modelId="{80AE016A-773D-4E68-BAC0-EC25CBA6D584}" type="presParOf" srcId="{58073CBE-255A-413E-988A-92E4A2F3BF4D}" destId="{14874CFF-B3F6-4E75-A03A-5480112C9D13}" srcOrd="2" destOrd="0" presId="urn:microsoft.com/office/officeart/2005/8/layout/StepDownProcess"/>
    <dgm:cxn modelId="{C9E4467D-AB44-4C57-8F6A-EC304784821E}" type="presParOf" srcId="{14874CFF-B3F6-4E75-A03A-5480112C9D13}" destId="{9E081502-0080-43A3-88E3-31334EBDEDCD}" srcOrd="0" destOrd="0" presId="urn:microsoft.com/office/officeart/2005/8/layout/StepDownProcess"/>
    <dgm:cxn modelId="{7DB9285A-7D68-411E-971C-7A9B7933C4A6}" type="presParOf" srcId="{14874CFF-B3F6-4E75-A03A-5480112C9D13}" destId="{069D6EBD-10D1-49C8-8C5E-1562F1042E30}" srcOrd="1" destOrd="0" presId="urn:microsoft.com/office/officeart/2005/8/layout/StepDownProcess"/>
    <dgm:cxn modelId="{2205885D-D225-4F1D-9291-C2EDE0F89F03}" type="presParOf" srcId="{14874CFF-B3F6-4E75-A03A-5480112C9D13}" destId="{C9AB061A-35D1-4117-9B68-A0ED6BD66FDD}" srcOrd="2" destOrd="0" presId="urn:microsoft.com/office/officeart/2005/8/layout/StepDownProcess"/>
    <dgm:cxn modelId="{9DB0F803-4256-4D65-9F39-C007F83C498C}" type="presParOf" srcId="{58073CBE-255A-413E-988A-92E4A2F3BF4D}" destId="{31AE1766-A1DB-4744-9F8E-DB2DC1FC801D}" srcOrd="3" destOrd="0" presId="urn:microsoft.com/office/officeart/2005/8/layout/StepDownProcess"/>
    <dgm:cxn modelId="{90C55A4B-2FB0-467A-A3E0-F62FD4788292}" type="presParOf" srcId="{58073CBE-255A-413E-988A-92E4A2F3BF4D}" destId="{88096334-663E-43AA-B930-478062D67985}" srcOrd="4" destOrd="0" presId="urn:microsoft.com/office/officeart/2005/8/layout/StepDownProcess"/>
    <dgm:cxn modelId="{E8FCC232-745B-4710-B225-64423F188F63}" type="presParOf" srcId="{88096334-663E-43AA-B930-478062D67985}" destId="{318EFF25-B0F9-4A79-A3DB-0449FD9DBD20}" srcOrd="0" destOrd="0" presId="urn:microsoft.com/office/officeart/2005/8/layout/StepDownProcess"/>
    <dgm:cxn modelId="{A9A132A0-F5B4-49E0-9488-061A9ABE619E}" type="presParOf" srcId="{88096334-663E-43AA-B930-478062D67985}" destId="{ACB06E9C-BD43-4CBC-A814-8D6D0438F9F5}" srcOrd="1" destOrd="0" presId="urn:microsoft.com/office/officeart/2005/8/layout/StepDownProcess"/>
    <dgm:cxn modelId="{C7A0C5C6-CBC9-4153-907A-0483E9A2F3CC}" type="presParOf" srcId="{88096334-663E-43AA-B930-478062D67985}" destId="{44920B38-53B2-4555-B14F-F1726D2355D0}" srcOrd="2" destOrd="0" presId="urn:microsoft.com/office/officeart/2005/8/layout/StepDownProcess"/>
    <dgm:cxn modelId="{247764D3-8750-47BC-BA98-1D40CE54DD9A}" type="presParOf" srcId="{58073CBE-255A-413E-988A-92E4A2F3BF4D}" destId="{24F0C1CE-132F-4283-A756-799602A0B55E}" srcOrd="5" destOrd="0" presId="urn:microsoft.com/office/officeart/2005/8/layout/StepDownProcess"/>
    <dgm:cxn modelId="{8CDECDE3-6BC2-46EE-85C6-5A21B36B0907}" type="presParOf" srcId="{58073CBE-255A-413E-988A-92E4A2F3BF4D}" destId="{1EBED47C-DDF3-43FC-BDE0-1C655E1F3D13}" srcOrd="6" destOrd="0" presId="urn:microsoft.com/office/officeart/2005/8/layout/StepDownProcess"/>
    <dgm:cxn modelId="{661FAB16-3C6C-40CB-BD9C-5CC1CA34A7F3}" type="presParOf" srcId="{1EBED47C-DDF3-43FC-BDE0-1C655E1F3D13}" destId="{6A23A4E4-30CF-4E74-9B8A-1F50C12680ED}" srcOrd="0" destOrd="0" presId="urn:microsoft.com/office/officeart/2005/8/layout/StepDownProcess"/>
    <dgm:cxn modelId="{C88B31FC-21B8-4EEB-A42A-EE576879929F}" type="presParOf" srcId="{1EBED47C-DDF3-43FC-BDE0-1C655E1F3D13}" destId="{E24DF92E-18A9-41B2-89B8-366243F314CF}" srcOrd="1" destOrd="0" presId="urn:microsoft.com/office/officeart/2005/8/layout/StepDownProcess"/>
    <dgm:cxn modelId="{45ABEC92-B58B-496A-875D-E953A9E3F744}" type="presParOf" srcId="{1EBED47C-DDF3-43FC-BDE0-1C655E1F3D13}" destId="{E4ABDFFA-7FFF-44DF-AC40-C7725D7D8624}" srcOrd="2" destOrd="0" presId="urn:microsoft.com/office/officeart/2005/8/layout/StepDownProcess"/>
    <dgm:cxn modelId="{4CA5A9AC-1287-4642-B704-7C15BC8920D0}" type="presParOf" srcId="{58073CBE-255A-413E-988A-92E4A2F3BF4D}" destId="{41154C81-FE21-426D-879F-A272F7FB8AE9}" srcOrd="7" destOrd="0" presId="urn:microsoft.com/office/officeart/2005/8/layout/StepDownProcess"/>
    <dgm:cxn modelId="{EEC4C93C-2A78-4089-8E40-A929AD1E689B}" type="presParOf" srcId="{58073CBE-255A-413E-988A-92E4A2F3BF4D}" destId="{198F2447-4C5D-4018-B550-1079844BE022}" srcOrd="8" destOrd="0" presId="urn:microsoft.com/office/officeart/2005/8/layout/StepDownProcess"/>
    <dgm:cxn modelId="{DE62519D-A545-4BA2-B664-31C939F55A6E}" type="presParOf" srcId="{198F2447-4C5D-4018-B550-1079844BE022}" destId="{D8CCCA5E-17A5-4442-BE97-3FDF168AC32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6406D2-DE22-49DB-A69A-CF637EFEADE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9628C37-50D5-4891-9B8F-A22CCF9EC78A}">
      <dgm:prSet phldrT="[Text]"/>
      <dgm:spPr/>
      <dgm:t>
        <a:bodyPr/>
        <a:lstStyle/>
        <a:p>
          <a:r>
            <a:rPr lang="en-IN" dirty="0"/>
            <a:t>Music Genre Classification</a:t>
          </a:r>
        </a:p>
      </dgm:t>
    </dgm:pt>
    <dgm:pt modelId="{0CAC5ADD-9AB0-4E0B-9BBE-1934BE5157AC}" type="parTrans" cxnId="{F8326123-D7EB-40FC-8640-A6083FF3C67C}">
      <dgm:prSet/>
      <dgm:spPr/>
      <dgm:t>
        <a:bodyPr/>
        <a:lstStyle/>
        <a:p>
          <a:endParaRPr lang="en-IN"/>
        </a:p>
      </dgm:t>
    </dgm:pt>
    <dgm:pt modelId="{8206F50D-DE08-4173-B4C6-3EF495C5C7B9}" type="sibTrans" cxnId="{F8326123-D7EB-40FC-8640-A6083FF3C67C}">
      <dgm:prSet/>
      <dgm:spPr/>
      <dgm:t>
        <a:bodyPr/>
        <a:lstStyle/>
        <a:p>
          <a:endParaRPr lang="en-IN"/>
        </a:p>
      </dgm:t>
    </dgm:pt>
    <dgm:pt modelId="{64A85BC4-1B45-451C-A27D-43AAC12488C4}">
      <dgm:prSet phldrT="[Text]"/>
      <dgm:spPr/>
      <dgm:t>
        <a:bodyPr/>
        <a:lstStyle/>
        <a:p>
          <a:r>
            <a:rPr lang="en-IN" dirty="0" err="1"/>
            <a:t>Chote</a:t>
          </a:r>
          <a:r>
            <a:rPr lang="en-IN" dirty="0"/>
            <a:t> </a:t>
          </a:r>
          <a:r>
            <a:rPr lang="en-IN" dirty="0" err="1"/>
            <a:t>Bacche</a:t>
          </a:r>
          <a:endParaRPr lang="en-IN" dirty="0"/>
        </a:p>
      </dgm:t>
    </dgm:pt>
    <dgm:pt modelId="{773A1CC2-8A36-4E45-87B5-EF172881C848}" type="parTrans" cxnId="{D88E1AC4-D31A-4C61-93CE-6B5BD323135D}">
      <dgm:prSet/>
      <dgm:spPr/>
      <dgm:t>
        <a:bodyPr/>
        <a:lstStyle/>
        <a:p>
          <a:endParaRPr lang="en-IN"/>
        </a:p>
      </dgm:t>
    </dgm:pt>
    <dgm:pt modelId="{E10552B6-0FCE-408A-B13B-C96F261D45F3}" type="sibTrans" cxnId="{D88E1AC4-D31A-4C61-93CE-6B5BD323135D}">
      <dgm:prSet/>
      <dgm:spPr/>
      <dgm:t>
        <a:bodyPr/>
        <a:lstStyle/>
        <a:p>
          <a:endParaRPr lang="en-IN"/>
        </a:p>
      </dgm:t>
    </dgm:pt>
    <dgm:pt modelId="{6B865F5D-A2BD-42FA-8D2E-8B094FEEF4D3}">
      <dgm:prSet phldrT="[Text]"/>
      <dgm:spPr/>
      <dgm:t>
        <a:bodyPr/>
        <a:lstStyle/>
        <a:p>
          <a:r>
            <a:rPr lang="en-IN" dirty="0"/>
            <a:t>KNN</a:t>
          </a:r>
        </a:p>
      </dgm:t>
    </dgm:pt>
    <dgm:pt modelId="{A2119124-8884-4B0A-B47D-95880B489082}" type="parTrans" cxnId="{D1D66888-A347-4398-B066-6ECA8405C12C}">
      <dgm:prSet/>
      <dgm:spPr/>
      <dgm:t>
        <a:bodyPr/>
        <a:lstStyle/>
        <a:p>
          <a:endParaRPr lang="en-IN"/>
        </a:p>
      </dgm:t>
    </dgm:pt>
    <dgm:pt modelId="{075BFE20-D4D5-427F-9113-DAE20AE4625E}" type="sibTrans" cxnId="{D1D66888-A347-4398-B066-6ECA8405C12C}">
      <dgm:prSet/>
      <dgm:spPr/>
      <dgm:t>
        <a:bodyPr/>
        <a:lstStyle/>
        <a:p>
          <a:endParaRPr lang="en-IN"/>
        </a:p>
      </dgm:t>
    </dgm:pt>
    <dgm:pt modelId="{D9643936-964C-4CC9-98D1-3FD5115632DA}">
      <dgm:prSet phldrT="[Text]"/>
      <dgm:spPr/>
      <dgm:t>
        <a:bodyPr/>
        <a:lstStyle/>
        <a:p>
          <a:r>
            <a:rPr lang="en-IN" dirty="0"/>
            <a:t>K-Means</a:t>
          </a:r>
        </a:p>
      </dgm:t>
    </dgm:pt>
    <dgm:pt modelId="{C5CCC7CF-FF64-436B-8FA6-6690F3865CE7}" type="parTrans" cxnId="{E924A3BE-5070-41BE-957E-D9ECC7A86BDF}">
      <dgm:prSet/>
      <dgm:spPr/>
      <dgm:t>
        <a:bodyPr/>
        <a:lstStyle/>
        <a:p>
          <a:endParaRPr lang="en-IN"/>
        </a:p>
      </dgm:t>
    </dgm:pt>
    <dgm:pt modelId="{99B60A64-64DE-48E6-B2CC-7DA64E7C2FEC}" type="sibTrans" cxnId="{E924A3BE-5070-41BE-957E-D9ECC7A86BDF}">
      <dgm:prSet/>
      <dgm:spPr/>
      <dgm:t>
        <a:bodyPr/>
        <a:lstStyle/>
        <a:p>
          <a:endParaRPr lang="en-IN"/>
        </a:p>
      </dgm:t>
    </dgm:pt>
    <dgm:pt modelId="{F153BD28-3FDE-48AA-BEF7-29DDE4390C48}">
      <dgm:prSet phldrT="[Text]"/>
      <dgm:spPr/>
      <dgm:t>
        <a:bodyPr/>
        <a:lstStyle/>
        <a:p>
          <a:r>
            <a:rPr lang="en-IN" dirty="0"/>
            <a:t>Bade </a:t>
          </a:r>
          <a:r>
            <a:rPr lang="en-IN" dirty="0" err="1"/>
            <a:t>Bacche</a:t>
          </a:r>
          <a:r>
            <a:rPr lang="en-IN" dirty="0"/>
            <a:t> </a:t>
          </a:r>
        </a:p>
      </dgm:t>
    </dgm:pt>
    <dgm:pt modelId="{FC9C259E-86D5-41FB-A4EB-FCFD0D6653F4}" type="parTrans" cxnId="{6BC2B76F-D585-4544-8BCB-DD40EDF66526}">
      <dgm:prSet/>
      <dgm:spPr/>
      <dgm:t>
        <a:bodyPr/>
        <a:lstStyle/>
        <a:p>
          <a:endParaRPr lang="en-IN"/>
        </a:p>
      </dgm:t>
    </dgm:pt>
    <dgm:pt modelId="{926B0C02-01B2-4EDA-A11E-DF9BA3A9F600}" type="sibTrans" cxnId="{6BC2B76F-D585-4544-8BCB-DD40EDF66526}">
      <dgm:prSet/>
      <dgm:spPr/>
      <dgm:t>
        <a:bodyPr/>
        <a:lstStyle/>
        <a:p>
          <a:endParaRPr lang="en-IN"/>
        </a:p>
      </dgm:t>
    </dgm:pt>
    <dgm:pt modelId="{27466C13-F425-4806-AA47-D1CA4437F9B6}">
      <dgm:prSet phldrT="[Text]"/>
      <dgm:spPr/>
      <dgm:t>
        <a:bodyPr/>
        <a:lstStyle/>
        <a:p>
          <a:r>
            <a:rPr lang="en-IN" dirty="0"/>
            <a:t>Neural Networks</a:t>
          </a:r>
        </a:p>
      </dgm:t>
    </dgm:pt>
    <dgm:pt modelId="{570B5DE0-F68A-471E-922E-75C8B9B45ABC}" type="parTrans" cxnId="{166153DB-A1B1-4F31-9663-D6D329CB3C24}">
      <dgm:prSet/>
      <dgm:spPr/>
      <dgm:t>
        <a:bodyPr/>
        <a:lstStyle/>
        <a:p>
          <a:endParaRPr lang="en-IN"/>
        </a:p>
      </dgm:t>
    </dgm:pt>
    <dgm:pt modelId="{3E8FDE23-C2DA-4020-8552-8354F3A7B577}" type="sibTrans" cxnId="{166153DB-A1B1-4F31-9663-D6D329CB3C24}">
      <dgm:prSet/>
      <dgm:spPr/>
      <dgm:t>
        <a:bodyPr/>
        <a:lstStyle/>
        <a:p>
          <a:endParaRPr lang="en-IN"/>
        </a:p>
      </dgm:t>
    </dgm:pt>
    <dgm:pt modelId="{B0522030-236A-4D94-BC2A-AA912E442DD8}">
      <dgm:prSet phldrT="[Text]"/>
      <dgm:spPr/>
      <dgm:t>
        <a:bodyPr/>
        <a:lstStyle/>
        <a:p>
          <a:r>
            <a:rPr lang="en-IN" dirty="0"/>
            <a:t>SVM</a:t>
          </a:r>
        </a:p>
      </dgm:t>
    </dgm:pt>
    <dgm:pt modelId="{8EDBD329-130C-44A3-9C3A-A41946FCEE1E}" type="parTrans" cxnId="{CD7A7079-1A78-4DD6-A776-D92A9DBAD9C6}">
      <dgm:prSet/>
      <dgm:spPr/>
      <dgm:t>
        <a:bodyPr/>
        <a:lstStyle/>
        <a:p>
          <a:endParaRPr lang="en-IN"/>
        </a:p>
      </dgm:t>
    </dgm:pt>
    <dgm:pt modelId="{B7D16164-0610-46BA-9EA0-2A82D14A8EAC}" type="sibTrans" cxnId="{CD7A7079-1A78-4DD6-A776-D92A9DBAD9C6}">
      <dgm:prSet/>
      <dgm:spPr/>
      <dgm:t>
        <a:bodyPr/>
        <a:lstStyle/>
        <a:p>
          <a:endParaRPr lang="en-IN"/>
        </a:p>
      </dgm:t>
    </dgm:pt>
    <dgm:pt modelId="{28FFD892-737B-475D-B246-64EAEC351DC3}">
      <dgm:prSet phldrT="[Text]"/>
      <dgm:spPr/>
      <dgm:t>
        <a:bodyPr/>
        <a:lstStyle/>
        <a:p>
          <a:r>
            <a:rPr lang="en-IN" dirty="0"/>
            <a:t>Random Forest classifier</a:t>
          </a:r>
        </a:p>
      </dgm:t>
    </dgm:pt>
    <dgm:pt modelId="{D2A146EC-3CEE-4458-8DED-EBC85799DDF5}" type="parTrans" cxnId="{1D399CF3-5D16-4561-BD6D-8A2D5898F14C}">
      <dgm:prSet/>
      <dgm:spPr/>
      <dgm:t>
        <a:bodyPr/>
        <a:lstStyle/>
        <a:p>
          <a:endParaRPr lang="en-IN"/>
        </a:p>
      </dgm:t>
    </dgm:pt>
    <dgm:pt modelId="{E70C2734-BF91-4156-95DB-4A815A898FD1}" type="sibTrans" cxnId="{1D399CF3-5D16-4561-BD6D-8A2D5898F14C}">
      <dgm:prSet/>
      <dgm:spPr/>
      <dgm:t>
        <a:bodyPr/>
        <a:lstStyle/>
        <a:p>
          <a:endParaRPr lang="en-IN"/>
        </a:p>
      </dgm:t>
    </dgm:pt>
    <dgm:pt modelId="{26905647-0635-4525-8862-2301436E1D5F}" type="pres">
      <dgm:prSet presAssocID="{A46406D2-DE22-49DB-A69A-CF637EFEAD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E9D20D-F3C4-4F43-A754-6F00DE8175A2}" type="pres">
      <dgm:prSet presAssocID="{19628C37-50D5-4891-9B8F-A22CCF9EC78A}" presName="root1" presStyleCnt="0"/>
      <dgm:spPr/>
    </dgm:pt>
    <dgm:pt modelId="{F83FF7B6-14B4-450E-A64F-1EB183DA7624}" type="pres">
      <dgm:prSet presAssocID="{19628C37-50D5-4891-9B8F-A22CCF9EC78A}" presName="LevelOneTextNode" presStyleLbl="node0" presStyleIdx="0" presStyleCnt="1">
        <dgm:presLayoutVars>
          <dgm:chPref val="3"/>
        </dgm:presLayoutVars>
      </dgm:prSet>
      <dgm:spPr/>
    </dgm:pt>
    <dgm:pt modelId="{AA12D857-AED1-4A2C-A93A-04DC8A7971B2}" type="pres">
      <dgm:prSet presAssocID="{19628C37-50D5-4891-9B8F-A22CCF9EC78A}" presName="level2hierChild" presStyleCnt="0"/>
      <dgm:spPr/>
    </dgm:pt>
    <dgm:pt modelId="{C33715A1-65AA-44C3-982D-8DE4E89D4031}" type="pres">
      <dgm:prSet presAssocID="{773A1CC2-8A36-4E45-87B5-EF172881C848}" presName="conn2-1" presStyleLbl="parChTrans1D2" presStyleIdx="0" presStyleCnt="2"/>
      <dgm:spPr/>
    </dgm:pt>
    <dgm:pt modelId="{DAC65E89-D866-49D3-BD08-9940545031A2}" type="pres">
      <dgm:prSet presAssocID="{773A1CC2-8A36-4E45-87B5-EF172881C848}" presName="connTx" presStyleLbl="parChTrans1D2" presStyleIdx="0" presStyleCnt="2"/>
      <dgm:spPr/>
    </dgm:pt>
    <dgm:pt modelId="{C3FC6175-9579-4DE3-8DD2-2DEEC0972C45}" type="pres">
      <dgm:prSet presAssocID="{64A85BC4-1B45-451C-A27D-43AAC12488C4}" presName="root2" presStyleCnt="0"/>
      <dgm:spPr/>
    </dgm:pt>
    <dgm:pt modelId="{4C154004-61AA-48AE-ACC3-FEE375EFD4C8}" type="pres">
      <dgm:prSet presAssocID="{64A85BC4-1B45-451C-A27D-43AAC12488C4}" presName="LevelTwoTextNode" presStyleLbl="node2" presStyleIdx="0" presStyleCnt="2">
        <dgm:presLayoutVars>
          <dgm:chPref val="3"/>
        </dgm:presLayoutVars>
      </dgm:prSet>
      <dgm:spPr/>
    </dgm:pt>
    <dgm:pt modelId="{E3781C52-BAC3-4F7F-B98B-F4E61DE37D18}" type="pres">
      <dgm:prSet presAssocID="{64A85BC4-1B45-451C-A27D-43AAC12488C4}" presName="level3hierChild" presStyleCnt="0"/>
      <dgm:spPr/>
    </dgm:pt>
    <dgm:pt modelId="{D8DA91D3-9288-425E-9103-5AD4A0F9FBFC}" type="pres">
      <dgm:prSet presAssocID="{A2119124-8884-4B0A-B47D-95880B489082}" presName="conn2-1" presStyleLbl="parChTrans1D3" presStyleIdx="0" presStyleCnt="5"/>
      <dgm:spPr/>
    </dgm:pt>
    <dgm:pt modelId="{23EE3BD4-FC2D-4278-99E4-35564F5A5C95}" type="pres">
      <dgm:prSet presAssocID="{A2119124-8884-4B0A-B47D-95880B489082}" presName="connTx" presStyleLbl="parChTrans1D3" presStyleIdx="0" presStyleCnt="5"/>
      <dgm:spPr/>
    </dgm:pt>
    <dgm:pt modelId="{B83DAFD2-72FC-4872-B09E-12FAED8E6FF3}" type="pres">
      <dgm:prSet presAssocID="{6B865F5D-A2BD-42FA-8D2E-8B094FEEF4D3}" presName="root2" presStyleCnt="0"/>
      <dgm:spPr/>
    </dgm:pt>
    <dgm:pt modelId="{F5C90641-D66B-46C1-BBC3-6F19347452DB}" type="pres">
      <dgm:prSet presAssocID="{6B865F5D-A2BD-42FA-8D2E-8B094FEEF4D3}" presName="LevelTwoTextNode" presStyleLbl="node3" presStyleIdx="0" presStyleCnt="5">
        <dgm:presLayoutVars>
          <dgm:chPref val="3"/>
        </dgm:presLayoutVars>
      </dgm:prSet>
      <dgm:spPr/>
    </dgm:pt>
    <dgm:pt modelId="{BEFF5D73-A94A-46F6-B88C-67574EFA148F}" type="pres">
      <dgm:prSet presAssocID="{6B865F5D-A2BD-42FA-8D2E-8B094FEEF4D3}" presName="level3hierChild" presStyleCnt="0"/>
      <dgm:spPr/>
    </dgm:pt>
    <dgm:pt modelId="{73DFA27B-161C-4D2E-ADE5-21394318243D}" type="pres">
      <dgm:prSet presAssocID="{C5CCC7CF-FF64-436B-8FA6-6690F3865CE7}" presName="conn2-1" presStyleLbl="parChTrans1D3" presStyleIdx="1" presStyleCnt="5"/>
      <dgm:spPr/>
    </dgm:pt>
    <dgm:pt modelId="{DEB72FE1-F39C-4A59-9CF5-A697D22A09A1}" type="pres">
      <dgm:prSet presAssocID="{C5CCC7CF-FF64-436B-8FA6-6690F3865CE7}" presName="connTx" presStyleLbl="parChTrans1D3" presStyleIdx="1" presStyleCnt="5"/>
      <dgm:spPr/>
    </dgm:pt>
    <dgm:pt modelId="{8AA9EE3C-6D3F-447D-8DED-461E4205D250}" type="pres">
      <dgm:prSet presAssocID="{D9643936-964C-4CC9-98D1-3FD5115632DA}" presName="root2" presStyleCnt="0"/>
      <dgm:spPr/>
    </dgm:pt>
    <dgm:pt modelId="{300B2C88-44EB-4677-B6AA-574F13670A03}" type="pres">
      <dgm:prSet presAssocID="{D9643936-964C-4CC9-98D1-3FD5115632DA}" presName="LevelTwoTextNode" presStyleLbl="node3" presStyleIdx="1" presStyleCnt="5">
        <dgm:presLayoutVars>
          <dgm:chPref val="3"/>
        </dgm:presLayoutVars>
      </dgm:prSet>
      <dgm:spPr/>
    </dgm:pt>
    <dgm:pt modelId="{46A68EFE-7518-4F22-BC13-A0BAE8809C1C}" type="pres">
      <dgm:prSet presAssocID="{D9643936-964C-4CC9-98D1-3FD5115632DA}" presName="level3hierChild" presStyleCnt="0"/>
      <dgm:spPr/>
    </dgm:pt>
    <dgm:pt modelId="{49571C30-08BE-4590-836C-C69D27911F0B}" type="pres">
      <dgm:prSet presAssocID="{8EDBD329-130C-44A3-9C3A-A41946FCEE1E}" presName="conn2-1" presStyleLbl="parChTrans1D3" presStyleIdx="2" presStyleCnt="5"/>
      <dgm:spPr/>
    </dgm:pt>
    <dgm:pt modelId="{4EDEB4BD-781E-4FEA-8BCD-E4F2B11E891D}" type="pres">
      <dgm:prSet presAssocID="{8EDBD329-130C-44A3-9C3A-A41946FCEE1E}" presName="connTx" presStyleLbl="parChTrans1D3" presStyleIdx="2" presStyleCnt="5"/>
      <dgm:spPr/>
    </dgm:pt>
    <dgm:pt modelId="{95542F5B-39B7-4BC9-B129-2D610FFEED4F}" type="pres">
      <dgm:prSet presAssocID="{B0522030-236A-4D94-BC2A-AA912E442DD8}" presName="root2" presStyleCnt="0"/>
      <dgm:spPr/>
    </dgm:pt>
    <dgm:pt modelId="{8969D7A7-C839-4E01-B346-54D4035DCB7B}" type="pres">
      <dgm:prSet presAssocID="{B0522030-236A-4D94-BC2A-AA912E442DD8}" presName="LevelTwoTextNode" presStyleLbl="node3" presStyleIdx="2" presStyleCnt="5">
        <dgm:presLayoutVars>
          <dgm:chPref val="3"/>
        </dgm:presLayoutVars>
      </dgm:prSet>
      <dgm:spPr/>
    </dgm:pt>
    <dgm:pt modelId="{BF53354A-844E-4418-B0A6-A6DFCC1D4B9A}" type="pres">
      <dgm:prSet presAssocID="{B0522030-236A-4D94-BC2A-AA912E442DD8}" presName="level3hierChild" presStyleCnt="0"/>
      <dgm:spPr/>
    </dgm:pt>
    <dgm:pt modelId="{3858AAB5-58EC-4F7A-B92C-843EEE64131C}" type="pres">
      <dgm:prSet presAssocID="{D2A146EC-3CEE-4458-8DED-EBC85799DDF5}" presName="conn2-1" presStyleLbl="parChTrans1D3" presStyleIdx="3" presStyleCnt="5"/>
      <dgm:spPr/>
    </dgm:pt>
    <dgm:pt modelId="{9DB622DD-ACF6-4E87-9F8F-D4ADFF614A2D}" type="pres">
      <dgm:prSet presAssocID="{D2A146EC-3CEE-4458-8DED-EBC85799DDF5}" presName="connTx" presStyleLbl="parChTrans1D3" presStyleIdx="3" presStyleCnt="5"/>
      <dgm:spPr/>
    </dgm:pt>
    <dgm:pt modelId="{72B33AD9-DEF7-4465-B9F1-34CE8CBB657B}" type="pres">
      <dgm:prSet presAssocID="{28FFD892-737B-475D-B246-64EAEC351DC3}" presName="root2" presStyleCnt="0"/>
      <dgm:spPr/>
    </dgm:pt>
    <dgm:pt modelId="{CC9E83B3-1E3A-48C1-BEF1-6C28CF538E2B}" type="pres">
      <dgm:prSet presAssocID="{28FFD892-737B-475D-B246-64EAEC351DC3}" presName="LevelTwoTextNode" presStyleLbl="node3" presStyleIdx="3" presStyleCnt="5">
        <dgm:presLayoutVars>
          <dgm:chPref val="3"/>
        </dgm:presLayoutVars>
      </dgm:prSet>
      <dgm:spPr/>
    </dgm:pt>
    <dgm:pt modelId="{E171F33E-338F-4DE8-BC5D-2FFF3A57438E}" type="pres">
      <dgm:prSet presAssocID="{28FFD892-737B-475D-B246-64EAEC351DC3}" presName="level3hierChild" presStyleCnt="0"/>
      <dgm:spPr/>
    </dgm:pt>
    <dgm:pt modelId="{CCD37A6B-B830-4DE4-93AC-D84B5C38FB31}" type="pres">
      <dgm:prSet presAssocID="{FC9C259E-86D5-41FB-A4EB-FCFD0D6653F4}" presName="conn2-1" presStyleLbl="parChTrans1D2" presStyleIdx="1" presStyleCnt="2"/>
      <dgm:spPr/>
    </dgm:pt>
    <dgm:pt modelId="{8913C91B-3DB9-4589-923F-12130441F20C}" type="pres">
      <dgm:prSet presAssocID="{FC9C259E-86D5-41FB-A4EB-FCFD0D6653F4}" presName="connTx" presStyleLbl="parChTrans1D2" presStyleIdx="1" presStyleCnt="2"/>
      <dgm:spPr/>
    </dgm:pt>
    <dgm:pt modelId="{3F0F03B2-D23A-402B-B291-74E719593441}" type="pres">
      <dgm:prSet presAssocID="{F153BD28-3FDE-48AA-BEF7-29DDE4390C48}" presName="root2" presStyleCnt="0"/>
      <dgm:spPr/>
    </dgm:pt>
    <dgm:pt modelId="{7ADBB4C5-E44F-4C9E-842C-45973E8F4891}" type="pres">
      <dgm:prSet presAssocID="{F153BD28-3FDE-48AA-BEF7-29DDE4390C48}" presName="LevelTwoTextNode" presStyleLbl="node2" presStyleIdx="1" presStyleCnt="2">
        <dgm:presLayoutVars>
          <dgm:chPref val="3"/>
        </dgm:presLayoutVars>
      </dgm:prSet>
      <dgm:spPr/>
    </dgm:pt>
    <dgm:pt modelId="{697CB6FE-3C5F-45A9-B3F5-B10B46B816A7}" type="pres">
      <dgm:prSet presAssocID="{F153BD28-3FDE-48AA-BEF7-29DDE4390C48}" presName="level3hierChild" presStyleCnt="0"/>
      <dgm:spPr/>
    </dgm:pt>
    <dgm:pt modelId="{4BAF83C6-274E-4AEC-AF91-73A8E7306839}" type="pres">
      <dgm:prSet presAssocID="{570B5DE0-F68A-471E-922E-75C8B9B45ABC}" presName="conn2-1" presStyleLbl="parChTrans1D3" presStyleIdx="4" presStyleCnt="5"/>
      <dgm:spPr/>
    </dgm:pt>
    <dgm:pt modelId="{F0B17AE0-4731-466A-A252-DEE013ABF12C}" type="pres">
      <dgm:prSet presAssocID="{570B5DE0-F68A-471E-922E-75C8B9B45ABC}" presName="connTx" presStyleLbl="parChTrans1D3" presStyleIdx="4" presStyleCnt="5"/>
      <dgm:spPr/>
    </dgm:pt>
    <dgm:pt modelId="{8B42169F-BC1A-4D17-8309-07F732E41A66}" type="pres">
      <dgm:prSet presAssocID="{27466C13-F425-4806-AA47-D1CA4437F9B6}" presName="root2" presStyleCnt="0"/>
      <dgm:spPr/>
    </dgm:pt>
    <dgm:pt modelId="{A50BAB4D-C454-4DF3-84E9-388781AB8991}" type="pres">
      <dgm:prSet presAssocID="{27466C13-F425-4806-AA47-D1CA4437F9B6}" presName="LevelTwoTextNode" presStyleLbl="node3" presStyleIdx="4" presStyleCnt="5" custLinFactNeighborX="478" custLinFactNeighborY="36826">
        <dgm:presLayoutVars>
          <dgm:chPref val="3"/>
        </dgm:presLayoutVars>
      </dgm:prSet>
      <dgm:spPr/>
    </dgm:pt>
    <dgm:pt modelId="{E8F29CED-82BB-4DC0-BB5E-106354DE9BEA}" type="pres">
      <dgm:prSet presAssocID="{27466C13-F425-4806-AA47-D1CA4437F9B6}" presName="level3hierChild" presStyleCnt="0"/>
      <dgm:spPr/>
    </dgm:pt>
  </dgm:ptLst>
  <dgm:cxnLst>
    <dgm:cxn modelId="{F8326123-D7EB-40FC-8640-A6083FF3C67C}" srcId="{A46406D2-DE22-49DB-A69A-CF637EFEADE4}" destId="{19628C37-50D5-4891-9B8F-A22CCF9EC78A}" srcOrd="0" destOrd="0" parTransId="{0CAC5ADD-9AB0-4E0B-9BBE-1934BE5157AC}" sibTransId="{8206F50D-DE08-4173-B4C6-3EF495C5C7B9}"/>
    <dgm:cxn modelId="{2213112F-4ED2-4887-8A3D-398180365804}" type="presOf" srcId="{570B5DE0-F68A-471E-922E-75C8B9B45ABC}" destId="{F0B17AE0-4731-466A-A252-DEE013ABF12C}" srcOrd="1" destOrd="0" presId="urn:microsoft.com/office/officeart/2005/8/layout/hierarchy2"/>
    <dgm:cxn modelId="{B625792F-F70A-46D3-8FE9-27C6D7B4C998}" type="presOf" srcId="{F153BD28-3FDE-48AA-BEF7-29DDE4390C48}" destId="{7ADBB4C5-E44F-4C9E-842C-45973E8F4891}" srcOrd="0" destOrd="0" presId="urn:microsoft.com/office/officeart/2005/8/layout/hierarchy2"/>
    <dgm:cxn modelId="{51C50B33-C831-47DA-BD0F-CF24DFB5F8EF}" type="presOf" srcId="{773A1CC2-8A36-4E45-87B5-EF172881C848}" destId="{DAC65E89-D866-49D3-BD08-9940545031A2}" srcOrd="1" destOrd="0" presId="urn:microsoft.com/office/officeart/2005/8/layout/hierarchy2"/>
    <dgm:cxn modelId="{056B0D36-F434-499E-845B-AD4DA270F3D2}" type="presOf" srcId="{A46406D2-DE22-49DB-A69A-CF637EFEADE4}" destId="{26905647-0635-4525-8862-2301436E1D5F}" srcOrd="0" destOrd="0" presId="urn:microsoft.com/office/officeart/2005/8/layout/hierarchy2"/>
    <dgm:cxn modelId="{FB7B6838-3F54-4CA4-B134-08762FD0C551}" type="presOf" srcId="{28FFD892-737B-475D-B246-64EAEC351DC3}" destId="{CC9E83B3-1E3A-48C1-BEF1-6C28CF538E2B}" srcOrd="0" destOrd="0" presId="urn:microsoft.com/office/officeart/2005/8/layout/hierarchy2"/>
    <dgm:cxn modelId="{964D193E-C73F-4197-B58A-FB32EFD086BB}" type="presOf" srcId="{19628C37-50D5-4891-9B8F-A22CCF9EC78A}" destId="{F83FF7B6-14B4-450E-A64F-1EB183DA7624}" srcOrd="0" destOrd="0" presId="urn:microsoft.com/office/officeart/2005/8/layout/hierarchy2"/>
    <dgm:cxn modelId="{B200B73F-275B-4B91-A923-BE47550D7361}" type="presOf" srcId="{A2119124-8884-4B0A-B47D-95880B489082}" destId="{D8DA91D3-9288-425E-9103-5AD4A0F9FBFC}" srcOrd="0" destOrd="0" presId="urn:microsoft.com/office/officeart/2005/8/layout/hierarchy2"/>
    <dgm:cxn modelId="{B4D58845-C260-421A-A793-2756833056C2}" type="presOf" srcId="{570B5DE0-F68A-471E-922E-75C8B9B45ABC}" destId="{4BAF83C6-274E-4AEC-AF91-73A8E7306839}" srcOrd="0" destOrd="0" presId="urn:microsoft.com/office/officeart/2005/8/layout/hierarchy2"/>
    <dgm:cxn modelId="{6BC2B76F-D585-4544-8BCB-DD40EDF66526}" srcId="{19628C37-50D5-4891-9B8F-A22CCF9EC78A}" destId="{F153BD28-3FDE-48AA-BEF7-29DDE4390C48}" srcOrd="1" destOrd="0" parTransId="{FC9C259E-86D5-41FB-A4EB-FCFD0D6653F4}" sibTransId="{926B0C02-01B2-4EDA-A11E-DF9BA3A9F600}"/>
    <dgm:cxn modelId="{9F6F0170-DE7D-4700-8313-4FADBA10D0E4}" type="presOf" srcId="{8EDBD329-130C-44A3-9C3A-A41946FCEE1E}" destId="{4EDEB4BD-781E-4FEA-8BCD-E4F2B11E891D}" srcOrd="1" destOrd="0" presId="urn:microsoft.com/office/officeart/2005/8/layout/hierarchy2"/>
    <dgm:cxn modelId="{43CA9653-B4ED-4A6B-9420-4B29497BE195}" type="presOf" srcId="{FC9C259E-86D5-41FB-A4EB-FCFD0D6653F4}" destId="{CCD37A6B-B830-4DE4-93AC-D84B5C38FB31}" srcOrd="0" destOrd="0" presId="urn:microsoft.com/office/officeart/2005/8/layout/hierarchy2"/>
    <dgm:cxn modelId="{BEBF4A75-6892-41D5-9DFB-A22AA6E3CB5B}" type="presOf" srcId="{D9643936-964C-4CC9-98D1-3FD5115632DA}" destId="{300B2C88-44EB-4677-B6AA-574F13670A03}" srcOrd="0" destOrd="0" presId="urn:microsoft.com/office/officeart/2005/8/layout/hierarchy2"/>
    <dgm:cxn modelId="{BF898F57-7C6F-461F-B73D-A2F01E3A17F9}" type="presOf" srcId="{6B865F5D-A2BD-42FA-8D2E-8B094FEEF4D3}" destId="{F5C90641-D66B-46C1-BBC3-6F19347452DB}" srcOrd="0" destOrd="0" presId="urn:microsoft.com/office/officeart/2005/8/layout/hierarchy2"/>
    <dgm:cxn modelId="{11786659-1967-4508-8CB2-B17C79476170}" type="presOf" srcId="{D2A146EC-3CEE-4458-8DED-EBC85799DDF5}" destId="{9DB622DD-ACF6-4E87-9F8F-D4ADFF614A2D}" srcOrd="1" destOrd="0" presId="urn:microsoft.com/office/officeart/2005/8/layout/hierarchy2"/>
    <dgm:cxn modelId="{CD7A7079-1A78-4DD6-A776-D92A9DBAD9C6}" srcId="{64A85BC4-1B45-451C-A27D-43AAC12488C4}" destId="{B0522030-236A-4D94-BC2A-AA912E442DD8}" srcOrd="2" destOrd="0" parTransId="{8EDBD329-130C-44A3-9C3A-A41946FCEE1E}" sibTransId="{B7D16164-0610-46BA-9EA0-2A82D14A8EAC}"/>
    <dgm:cxn modelId="{74451180-4831-4192-946D-3C179B5DFACC}" type="presOf" srcId="{64A85BC4-1B45-451C-A27D-43AAC12488C4}" destId="{4C154004-61AA-48AE-ACC3-FEE375EFD4C8}" srcOrd="0" destOrd="0" presId="urn:microsoft.com/office/officeart/2005/8/layout/hierarchy2"/>
    <dgm:cxn modelId="{7F956581-2FA3-4AC3-969B-5CC6D7F54610}" type="presOf" srcId="{C5CCC7CF-FF64-436B-8FA6-6690F3865CE7}" destId="{DEB72FE1-F39C-4A59-9CF5-A697D22A09A1}" srcOrd="1" destOrd="0" presId="urn:microsoft.com/office/officeart/2005/8/layout/hierarchy2"/>
    <dgm:cxn modelId="{3884A486-D0DB-4C1D-BE79-DCEFB5B6F931}" type="presOf" srcId="{D2A146EC-3CEE-4458-8DED-EBC85799DDF5}" destId="{3858AAB5-58EC-4F7A-B92C-843EEE64131C}" srcOrd="0" destOrd="0" presId="urn:microsoft.com/office/officeart/2005/8/layout/hierarchy2"/>
    <dgm:cxn modelId="{983BC886-6624-4ECC-8282-591B589F5F1D}" type="presOf" srcId="{C5CCC7CF-FF64-436B-8FA6-6690F3865CE7}" destId="{73DFA27B-161C-4D2E-ADE5-21394318243D}" srcOrd="0" destOrd="0" presId="urn:microsoft.com/office/officeart/2005/8/layout/hierarchy2"/>
    <dgm:cxn modelId="{D1D66888-A347-4398-B066-6ECA8405C12C}" srcId="{64A85BC4-1B45-451C-A27D-43AAC12488C4}" destId="{6B865F5D-A2BD-42FA-8D2E-8B094FEEF4D3}" srcOrd="0" destOrd="0" parTransId="{A2119124-8884-4B0A-B47D-95880B489082}" sibTransId="{075BFE20-D4D5-427F-9113-DAE20AE4625E}"/>
    <dgm:cxn modelId="{F9CD4A9B-36DD-4E86-9F23-C0312A138D24}" type="presOf" srcId="{27466C13-F425-4806-AA47-D1CA4437F9B6}" destId="{A50BAB4D-C454-4DF3-84E9-388781AB8991}" srcOrd="0" destOrd="0" presId="urn:microsoft.com/office/officeart/2005/8/layout/hierarchy2"/>
    <dgm:cxn modelId="{AF9B10BE-4A6F-4198-A767-B6F98E60C2A7}" type="presOf" srcId="{773A1CC2-8A36-4E45-87B5-EF172881C848}" destId="{C33715A1-65AA-44C3-982D-8DE4E89D4031}" srcOrd="0" destOrd="0" presId="urn:microsoft.com/office/officeart/2005/8/layout/hierarchy2"/>
    <dgm:cxn modelId="{E924A3BE-5070-41BE-957E-D9ECC7A86BDF}" srcId="{64A85BC4-1B45-451C-A27D-43AAC12488C4}" destId="{D9643936-964C-4CC9-98D1-3FD5115632DA}" srcOrd="1" destOrd="0" parTransId="{C5CCC7CF-FF64-436B-8FA6-6690F3865CE7}" sibTransId="{99B60A64-64DE-48E6-B2CC-7DA64E7C2FEC}"/>
    <dgm:cxn modelId="{D88E1AC4-D31A-4C61-93CE-6B5BD323135D}" srcId="{19628C37-50D5-4891-9B8F-A22CCF9EC78A}" destId="{64A85BC4-1B45-451C-A27D-43AAC12488C4}" srcOrd="0" destOrd="0" parTransId="{773A1CC2-8A36-4E45-87B5-EF172881C848}" sibTransId="{E10552B6-0FCE-408A-B13B-C96F261D45F3}"/>
    <dgm:cxn modelId="{1BA3D6CC-1E35-4F76-B309-22DB7F1FA5FD}" type="presOf" srcId="{B0522030-236A-4D94-BC2A-AA912E442DD8}" destId="{8969D7A7-C839-4E01-B346-54D4035DCB7B}" srcOrd="0" destOrd="0" presId="urn:microsoft.com/office/officeart/2005/8/layout/hierarchy2"/>
    <dgm:cxn modelId="{B7990FD4-FF84-4E50-892A-F12C57CAD43B}" type="presOf" srcId="{8EDBD329-130C-44A3-9C3A-A41946FCEE1E}" destId="{49571C30-08BE-4590-836C-C69D27911F0B}" srcOrd="0" destOrd="0" presId="urn:microsoft.com/office/officeart/2005/8/layout/hierarchy2"/>
    <dgm:cxn modelId="{8F9A52DA-7062-406A-BAB6-86797A9C4856}" type="presOf" srcId="{A2119124-8884-4B0A-B47D-95880B489082}" destId="{23EE3BD4-FC2D-4278-99E4-35564F5A5C95}" srcOrd="1" destOrd="0" presId="urn:microsoft.com/office/officeart/2005/8/layout/hierarchy2"/>
    <dgm:cxn modelId="{166153DB-A1B1-4F31-9663-D6D329CB3C24}" srcId="{F153BD28-3FDE-48AA-BEF7-29DDE4390C48}" destId="{27466C13-F425-4806-AA47-D1CA4437F9B6}" srcOrd="0" destOrd="0" parTransId="{570B5DE0-F68A-471E-922E-75C8B9B45ABC}" sibTransId="{3E8FDE23-C2DA-4020-8552-8354F3A7B577}"/>
    <dgm:cxn modelId="{3D75CAE8-B1ED-43B3-995B-C3FEC1F065DF}" type="presOf" srcId="{FC9C259E-86D5-41FB-A4EB-FCFD0D6653F4}" destId="{8913C91B-3DB9-4589-923F-12130441F20C}" srcOrd="1" destOrd="0" presId="urn:microsoft.com/office/officeart/2005/8/layout/hierarchy2"/>
    <dgm:cxn modelId="{1D399CF3-5D16-4561-BD6D-8A2D5898F14C}" srcId="{64A85BC4-1B45-451C-A27D-43AAC12488C4}" destId="{28FFD892-737B-475D-B246-64EAEC351DC3}" srcOrd="3" destOrd="0" parTransId="{D2A146EC-3CEE-4458-8DED-EBC85799DDF5}" sibTransId="{E70C2734-BF91-4156-95DB-4A815A898FD1}"/>
    <dgm:cxn modelId="{8738325A-C520-4C2C-8DB2-685055AC797C}" type="presParOf" srcId="{26905647-0635-4525-8862-2301436E1D5F}" destId="{70E9D20D-F3C4-4F43-A754-6F00DE8175A2}" srcOrd="0" destOrd="0" presId="urn:microsoft.com/office/officeart/2005/8/layout/hierarchy2"/>
    <dgm:cxn modelId="{7E9A3C49-E0AB-4CE3-B628-CE615ED7D6A6}" type="presParOf" srcId="{70E9D20D-F3C4-4F43-A754-6F00DE8175A2}" destId="{F83FF7B6-14B4-450E-A64F-1EB183DA7624}" srcOrd="0" destOrd="0" presId="urn:microsoft.com/office/officeart/2005/8/layout/hierarchy2"/>
    <dgm:cxn modelId="{6D494756-D5AD-49D1-AED8-2EC51902BB18}" type="presParOf" srcId="{70E9D20D-F3C4-4F43-A754-6F00DE8175A2}" destId="{AA12D857-AED1-4A2C-A93A-04DC8A7971B2}" srcOrd="1" destOrd="0" presId="urn:microsoft.com/office/officeart/2005/8/layout/hierarchy2"/>
    <dgm:cxn modelId="{C3CA6FA8-B88D-411E-86BD-02239A167FC8}" type="presParOf" srcId="{AA12D857-AED1-4A2C-A93A-04DC8A7971B2}" destId="{C33715A1-65AA-44C3-982D-8DE4E89D4031}" srcOrd="0" destOrd="0" presId="urn:microsoft.com/office/officeart/2005/8/layout/hierarchy2"/>
    <dgm:cxn modelId="{AA6EFF8D-ABD3-42A9-8F23-47A9271FF5BD}" type="presParOf" srcId="{C33715A1-65AA-44C3-982D-8DE4E89D4031}" destId="{DAC65E89-D866-49D3-BD08-9940545031A2}" srcOrd="0" destOrd="0" presId="urn:microsoft.com/office/officeart/2005/8/layout/hierarchy2"/>
    <dgm:cxn modelId="{6FACD366-9108-45EE-9817-0726F267047E}" type="presParOf" srcId="{AA12D857-AED1-4A2C-A93A-04DC8A7971B2}" destId="{C3FC6175-9579-4DE3-8DD2-2DEEC0972C45}" srcOrd="1" destOrd="0" presId="urn:microsoft.com/office/officeart/2005/8/layout/hierarchy2"/>
    <dgm:cxn modelId="{75FDC47E-32EA-4D30-B90E-22E3032EE6A1}" type="presParOf" srcId="{C3FC6175-9579-4DE3-8DD2-2DEEC0972C45}" destId="{4C154004-61AA-48AE-ACC3-FEE375EFD4C8}" srcOrd="0" destOrd="0" presId="urn:microsoft.com/office/officeart/2005/8/layout/hierarchy2"/>
    <dgm:cxn modelId="{B2581785-4B92-4A3C-BEF1-F7B4A0DDA35C}" type="presParOf" srcId="{C3FC6175-9579-4DE3-8DD2-2DEEC0972C45}" destId="{E3781C52-BAC3-4F7F-B98B-F4E61DE37D18}" srcOrd="1" destOrd="0" presId="urn:microsoft.com/office/officeart/2005/8/layout/hierarchy2"/>
    <dgm:cxn modelId="{2036466C-777F-4789-99BF-4CC90603D8C7}" type="presParOf" srcId="{E3781C52-BAC3-4F7F-B98B-F4E61DE37D18}" destId="{D8DA91D3-9288-425E-9103-5AD4A0F9FBFC}" srcOrd="0" destOrd="0" presId="urn:microsoft.com/office/officeart/2005/8/layout/hierarchy2"/>
    <dgm:cxn modelId="{D67A566B-0DFC-4328-BF90-E06C081A95CB}" type="presParOf" srcId="{D8DA91D3-9288-425E-9103-5AD4A0F9FBFC}" destId="{23EE3BD4-FC2D-4278-99E4-35564F5A5C95}" srcOrd="0" destOrd="0" presId="urn:microsoft.com/office/officeart/2005/8/layout/hierarchy2"/>
    <dgm:cxn modelId="{2ED72458-0EED-4F17-8347-AE4E954270B7}" type="presParOf" srcId="{E3781C52-BAC3-4F7F-B98B-F4E61DE37D18}" destId="{B83DAFD2-72FC-4872-B09E-12FAED8E6FF3}" srcOrd="1" destOrd="0" presId="urn:microsoft.com/office/officeart/2005/8/layout/hierarchy2"/>
    <dgm:cxn modelId="{2CEB149B-4908-4DEE-943D-992B3CE9636A}" type="presParOf" srcId="{B83DAFD2-72FC-4872-B09E-12FAED8E6FF3}" destId="{F5C90641-D66B-46C1-BBC3-6F19347452DB}" srcOrd="0" destOrd="0" presId="urn:microsoft.com/office/officeart/2005/8/layout/hierarchy2"/>
    <dgm:cxn modelId="{57AF3A3F-7F9C-45FE-8D9C-58ECA4136189}" type="presParOf" srcId="{B83DAFD2-72FC-4872-B09E-12FAED8E6FF3}" destId="{BEFF5D73-A94A-46F6-B88C-67574EFA148F}" srcOrd="1" destOrd="0" presId="urn:microsoft.com/office/officeart/2005/8/layout/hierarchy2"/>
    <dgm:cxn modelId="{6B291457-98B3-4809-9867-E1BDC3C2D6DC}" type="presParOf" srcId="{E3781C52-BAC3-4F7F-B98B-F4E61DE37D18}" destId="{73DFA27B-161C-4D2E-ADE5-21394318243D}" srcOrd="2" destOrd="0" presId="urn:microsoft.com/office/officeart/2005/8/layout/hierarchy2"/>
    <dgm:cxn modelId="{B5C5923E-C5D5-431C-8844-9D1A0C727E98}" type="presParOf" srcId="{73DFA27B-161C-4D2E-ADE5-21394318243D}" destId="{DEB72FE1-F39C-4A59-9CF5-A697D22A09A1}" srcOrd="0" destOrd="0" presId="urn:microsoft.com/office/officeart/2005/8/layout/hierarchy2"/>
    <dgm:cxn modelId="{28A27969-1177-42C2-B551-1D06309E7DE9}" type="presParOf" srcId="{E3781C52-BAC3-4F7F-B98B-F4E61DE37D18}" destId="{8AA9EE3C-6D3F-447D-8DED-461E4205D250}" srcOrd="3" destOrd="0" presId="urn:microsoft.com/office/officeart/2005/8/layout/hierarchy2"/>
    <dgm:cxn modelId="{EE14A8E0-CAC7-465E-97A9-1CA6F8DFE354}" type="presParOf" srcId="{8AA9EE3C-6D3F-447D-8DED-461E4205D250}" destId="{300B2C88-44EB-4677-B6AA-574F13670A03}" srcOrd="0" destOrd="0" presId="urn:microsoft.com/office/officeart/2005/8/layout/hierarchy2"/>
    <dgm:cxn modelId="{97A7ACBB-1CA6-4DE3-9DE0-C082BB5B1B16}" type="presParOf" srcId="{8AA9EE3C-6D3F-447D-8DED-461E4205D250}" destId="{46A68EFE-7518-4F22-BC13-A0BAE8809C1C}" srcOrd="1" destOrd="0" presId="urn:microsoft.com/office/officeart/2005/8/layout/hierarchy2"/>
    <dgm:cxn modelId="{8DD0C16C-87ED-4A9D-9763-2C572BD2B52C}" type="presParOf" srcId="{E3781C52-BAC3-4F7F-B98B-F4E61DE37D18}" destId="{49571C30-08BE-4590-836C-C69D27911F0B}" srcOrd="4" destOrd="0" presId="urn:microsoft.com/office/officeart/2005/8/layout/hierarchy2"/>
    <dgm:cxn modelId="{24371324-8C2F-4230-A7EB-DF4DC183D0CA}" type="presParOf" srcId="{49571C30-08BE-4590-836C-C69D27911F0B}" destId="{4EDEB4BD-781E-4FEA-8BCD-E4F2B11E891D}" srcOrd="0" destOrd="0" presId="urn:microsoft.com/office/officeart/2005/8/layout/hierarchy2"/>
    <dgm:cxn modelId="{444C69B2-1E3C-4995-85BA-EBECD27A5BBD}" type="presParOf" srcId="{E3781C52-BAC3-4F7F-B98B-F4E61DE37D18}" destId="{95542F5B-39B7-4BC9-B129-2D610FFEED4F}" srcOrd="5" destOrd="0" presId="urn:microsoft.com/office/officeart/2005/8/layout/hierarchy2"/>
    <dgm:cxn modelId="{60FCAAB2-92BA-4D3C-A54A-E814C11CBC2E}" type="presParOf" srcId="{95542F5B-39B7-4BC9-B129-2D610FFEED4F}" destId="{8969D7A7-C839-4E01-B346-54D4035DCB7B}" srcOrd="0" destOrd="0" presId="urn:microsoft.com/office/officeart/2005/8/layout/hierarchy2"/>
    <dgm:cxn modelId="{7200B079-551A-49ED-980E-664C5F0F404A}" type="presParOf" srcId="{95542F5B-39B7-4BC9-B129-2D610FFEED4F}" destId="{BF53354A-844E-4418-B0A6-A6DFCC1D4B9A}" srcOrd="1" destOrd="0" presId="urn:microsoft.com/office/officeart/2005/8/layout/hierarchy2"/>
    <dgm:cxn modelId="{9EAD574A-90BA-4C1F-88F9-9934F556F85D}" type="presParOf" srcId="{E3781C52-BAC3-4F7F-B98B-F4E61DE37D18}" destId="{3858AAB5-58EC-4F7A-B92C-843EEE64131C}" srcOrd="6" destOrd="0" presId="urn:microsoft.com/office/officeart/2005/8/layout/hierarchy2"/>
    <dgm:cxn modelId="{D853871F-6BEC-4267-B0D7-8B2004C9AE20}" type="presParOf" srcId="{3858AAB5-58EC-4F7A-B92C-843EEE64131C}" destId="{9DB622DD-ACF6-4E87-9F8F-D4ADFF614A2D}" srcOrd="0" destOrd="0" presId="urn:microsoft.com/office/officeart/2005/8/layout/hierarchy2"/>
    <dgm:cxn modelId="{86F57FE2-CAB5-4C24-8573-D07195A56261}" type="presParOf" srcId="{E3781C52-BAC3-4F7F-B98B-F4E61DE37D18}" destId="{72B33AD9-DEF7-4465-B9F1-34CE8CBB657B}" srcOrd="7" destOrd="0" presId="urn:microsoft.com/office/officeart/2005/8/layout/hierarchy2"/>
    <dgm:cxn modelId="{FB7FEAF5-4385-4432-9D34-6BF7FD1C711B}" type="presParOf" srcId="{72B33AD9-DEF7-4465-B9F1-34CE8CBB657B}" destId="{CC9E83B3-1E3A-48C1-BEF1-6C28CF538E2B}" srcOrd="0" destOrd="0" presId="urn:microsoft.com/office/officeart/2005/8/layout/hierarchy2"/>
    <dgm:cxn modelId="{704691C6-77BD-499E-90E9-ADCEDF619CE5}" type="presParOf" srcId="{72B33AD9-DEF7-4465-B9F1-34CE8CBB657B}" destId="{E171F33E-338F-4DE8-BC5D-2FFF3A57438E}" srcOrd="1" destOrd="0" presId="urn:microsoft.com/office/officeart/2005/8/layout/hierarchy2"/>
    <dgm:cxn modelId="{7521C7E4-8784-4974-84BA-B48178E179C3}" type="presParOf" srcId="{AA12D857-AED1-4A2C-A93A-04DC8A7971B2}" destId="{CCD37A6B-B830-4DE4-93AC-D84B5C38FB31}" srcOrd="2" destOrd="0" presId="urn:microsoft.com/office/officeart/2005/8/layout/hierarchy2"/>
    <dgm:cxn modelId="{C662146F-39C0-4C00-88C3-9D1C089F1C29}" type="presParOf" srcId="{CCD37A6B-B830-4DE4-93AC-D84B5C38FB31}" destId="{8913C91B-3DB9-4589-923F-12130441F20C}" srcOrd="0" destOrd="0" presId="urn:microsoft.com/office/officeart/2005/8/layout/hierarchy2"/>
    <dgm:cxn modelId="{D9C067BC-7FA6-40F4-AEA1-9B0BC5D721D1}" type="presParOf" srcId="{AA12D857-AED1-4A2C-A93A-04DC8A7971B2}" destId="{3F0F03B2-D23A-402B-B291-74E719593441}" srcOrd="3" destOrd="0" presId="urn:microsoft.com/office/officeart/2005/8/layout/hierarchy2"/>
    <dgm:cxn modelId="{712B022B-7821-496B-8192-ADDC1640875C}" type="presParOf" srcId="{3F0F03B2-D23A-402B-B291-74E719593441}" destId="{7ADBB4C5-E44F-4C9E-842C-45973E8F4891}" srcOrd="0" destOrd="0" presId="urn:microsoft.com/office/officeart/2005/8/layout/hierarchy2"/>
    <dgm:cxn modelId="{E73CE43E-5598-485E-BF21-2E5DB5264A6C}" type="presParOf" srcId="{3F0F03B2-D23A-402B-B291-74E719593441}" destId="{697CB6FE-3C5F-45A9-B3F5-B10B46B816A7}" srcOrd="1" destOrd="0" presId="urn:microsoft.com/office/officeart/2005/8/layout/hierarchy2"/>
    <dgm:cxn modelId="{FF93D2D0-99A5-455C-AAD3-19A1EE751F49}" type="presParOf" srcId="{697CB6FE-3C5F-45A9-B3F5-B10B46B816A7}" destId="{4BAF83C6-274E-4AEC-AF91-73A8E7306839}" srcOrd="0" destOrd="0" presId="urn:microsoft.com/office/officeart/2005/8/layout/hierarchy2"/>
    <dgm:cxn modelId="{1CE1294F-61B9-4F11-AE48-AAE95A50EAFB}" type="presParOf" srcId="{4BAF83C6-274E-4AEC-AF91-73A8E7306839}" destId="{F0B17AE0-4731-466A-A252-DEE013ABF12C}" srcOrd="0" destOrd="0" presId="urn:microsoft.com/office/officeart/2005/8/layout/hierarchy2"/>
    <dgm:cxn modelId="{A20113C9-665C-4A07-9B1E-43956635FA4F}" type="presParOf" srcId="{697CB6FE-3C5F-45A9-B3F5-B10B46B816A7}" destId="{8B42169F-BC1A-4D17-8309-07F732E41A66}" srcOrd="1" destOrd="0" presId="urn:microsoft.com/office/officeart/2005/8/layout/hierarchy2"/>
    <dgm:cxn modelId="{E4B68E80-02D3-4971-9BA3-4B79CAB49CB8}" type="presParOf" srcId="{8B42169F-BC1A-4D17-8309-07F732E41A66}" destId="{A50BAB4D-C454-4DF3-84E9-388781AB8991}" srcOrd="0" destOrd="0" presId="urn:microsoft.com/office/officeart/2005/8/layout/hierarchy2"/>
    <dgm:cxn modelId="{D9E5E16C-BFC6-4F85-8F7F-03EA8B145D70}" type="presParOf" srcId="{8B42169F-BC1A-4D17-8309-07F732E41A66}" destId="{E8F29CED-82BB-4DC0-BB5E-106354DE9BE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373B60-0866-44FF-B40A-662EB08F39A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ACBB475-50A4-4349-B4C6-CD4B643F973F}">
      <dgm:prSet phldrT="[Text]"/>
      <dgm:spPr/>
      <dgm:t>
        <a:bodyPr/>
        <a:lstStyle/>
        <a:p>
          <a:r>
            <a:rPr lang="en-IN" dirty="0"/>
            <a:t>Music Genre Classification</a:t>
          </a:r>
        </a:p>
      </dgm:t>
    </dgm:pt>
    <dgm:pt modelId="{29F23B36-089B-47E0-BA81-BE99A257D1A9}" type="parTrans" cxnId="{697E5A56-0AF7-4A8A-B12C-3665AA8A2A82}">
      <dgm:prSet/>
      <dgm:spPr/>
      <dgm:t>
        <a:bodyPr/>
        <a:lstStyle/>
        <a:p>
          <a:endParaRPr lang="en-IN"/>
        </a:p>
      </dgm:t>
    </dgm:pt>
    <dgm:pt modelId="{E2109226-5212-4B04-9B09-69A248B5C64E}" type="sibTrans" cxnId="{697E5A56-0AF7-4A8A-B12C-3665AA8A2A82}">
      <dgm:prSet/>
      <dgm:spPr/>
      <dgm:t>
        <a:bodyPr/>
        <a:lstStyle/>
        <a:p>
          <a:endParaRPr lang="en-IN"/>
        </a:p>
      </dgm:t>
    </dgm:pt>
    <dgm:pt modelId="{550F10A6-29B0-4E05-BB96-6DEB8A6415E8}">
      <dgm:prSet phldrT="[Text]"/>
      <dgm:spPr/>
      <dgm:t>
        <a:bodyPr/>
        <a:lstStyle/>
        <a:p>
          <a:r>
            <a:rPr lang="en-IN" dirty="0"/>
            <a:t>Excel</a:t>
          </a:r>
        </a:p>
      </dgm:t>
    </dgm:pt>
    <dgm:pt modelId="{41230CF4-E438-4919-9D40-4FE299546FB7}" type="parTrans" cxnId="{5ACC4491-1F94-4F8E-BD9C-AECEBAC3CDCE}">
      <dgm:prSet/>
      <dgm:spPr/>
      <dgm:t>
        <a:bodyPr/>
        <a:lstStyle/>
        <a:p>
          <a:endParaRPr lang="en-IN"/>
        </a:p>
      </dgm:t>
    </dgm:pt>
    <dgm:pt modelId="{7ED386D3-2C30-4985-AC72-145198974256}" type="sibTrans" cxnId="{5ACC4491-1F94-4F8E-BD9C-AECEBAC3CDCE}">
      <dgm:prSet/>
      <dgm:spPr/>
      <dgm:t>
        <a:bodyPr/>
        <a:lstStyle/>
        <a:p>
          <a:endParaRPr lang="en-IN"/>
        </a:p>
      </dgm:t>
    </dgm:pt>
    <dgm:pt modelId="{30F204B0-3E73-49EC-A0E2-B8E47B5F96AB}">
      <dgm:prSet phldrT="[Text]"/>
      <dgm:spPr/>
      <dgm:t>
        <a:bodyPr/>
        <a:lstStyle/>
        <a:p>
          <a:r>
            <a:rPr lang="en-IN" dirty="0"/>
            <a:t>3 Sec</a:t>
          </a:r>
        </a:p>
      </dgm:t>
    </dgm:pt>
    <dgm:pt modelId="{62FBDBB6-3D9A-4696-88B2-8C1CC428889D}" type="parTrans" cxnId="{88690A38-1F63-49BC-8677-85775B4E9E26}">
      <dgm:prSet/>
      <dgm:spPr/>
      <dgm:t>
        <a:bodyPr/>
        <a:lstStyle/>
        <a:p>
          <a:endParaRPr lang="en-IN"/>
        </a:p>
      </dgm:t>
    </dgm:pt>
    <dgm:pt modelId="{8E4E6CB4-B249-44D0-AF2C-85A3577B3B7D}" type="sibTrans" cxnId="{88690A38-1F63-49BC-8677-85775B4E9E26}">
      <dgm:prSet/>
      <dgm:spPr/>
      <dgm:t>
        <a:bodyPr/>
        <a:lstStyle/>
        <a:p>
          <a:endParaRPr lang="en-IN"/>
        </a:p>
      </dgm:t>
    </dgm:pt>
    <dgm:pt modelId="{8ABAD385-73F0-499E-9C81-090EA8F50199}">
      <dgm:prSet phldrT="[Text]"/>
      <dgm:spPr/>
      <dgm:t>
        <a:bodyPr/>
        <a:lstStyle/>
        <a:p>
          <a:r>
            <a:rPr lang="en-IN" dirty="0"/>
            <a:t>30 Sec</a:t>
          </a:r>
        </a:p>
      </dgm:t>
    </dgm:pt>
    <dgm:pt modelId="{6A4FB3BB-AEDA-438C-AAC6-BDC89559075F}" type="parTrans" cxnId="{6B8013B8-0A22-4CBC-8984-183981991239}">
      <dgm:prSet/>
      <dgm:spPr/>
      <dgm:t>
        <a:bodyPr/>
        <a:lstStyle/>
        <a:p>
          <a:endParaRPr lang="en-IN"/>
        </a:p>
      </dgm:t>
    </dgm:pt>
    <dgm:pt modelId="{A3C308CB-A83A-4DA2-B1F0-5AE2555E20DF}" type="sibTrans" cxnId="{6B8013B8-0A22-4CBC-8984-183981991239}">
      <dgm:prSet/>
      <dgm:spPr/>
      <dgm:t>
        <a:bodyPr/>
        <a:lstStyle/>
        <a:p>
          <a:endParaRPr lang="en-IN"/>
        </a:p>
      </dgm:t>
    </dgm:pt>
    <dgm:pt modelId="{C4392F67-E85B-44BB-BF6E-0ABFE12F625B}">
      <dgm:prSet phldrT="[Text]"/>
      <dgm:spPr/>
      <dgm:t>
        <a:bodyPr/>
        <a:lstStyle/>
        <a:p>
          <a:r>
            <a:rPr lang="en-IN" dirty="0"/>
            <a:t>Neural Networks</a:t>
          </a:r>
        </a:p>
      </dgm:t>
    </dgm:pt>
    <dgm:pt modelId="{E063BD25-246B-43BC-84D7-A1B81F175F22}" type="parTrans" cxnId="{451ECE11-6DA7-4380-B27A-EED0E935A803}">
      <dgm:prSet/>
      <dgm:spPr/>
      <dgm:t>
        <a:bodyPr/>
        <a:lstStyle/>
        <a:p>
          <a:endParaRPr lang="en-IN"/>
        </a:p>
      </dgm:t>
    </dgm:pt>
    <dgm:pt modelId="{4F888103-66B1-4895-A6E8-23D9E6C119E3}" type="sibTrans" cxnId="{451ECE11-6DA7-4380-B27A-EED0E935A803}">
      <dgm:prSet/>
      <dgm:spPr/>
      <dgm:t>
        <a:bodyPr/>
        <a:lstStyle/>
        <a:p>
          <a:endParaRPr lang="en-IN"/>
        </a:p>
      </dgm:t>
    </dgm:pt>
    <dgm:pt modelId="{616B1927-FBB2-41F1-B4E9-23E60403AB54}">
      <dgm:prSet phldrT="[Text]"/>
      <dgm:spPr/>
      <dgm:t>
        <a:bodyPr/>
        <a:lstStyle/>
        <a:p>
          <a:r>
            <a:rPr lang="en-IN" dirty="0"/>
            <a:t>Image</a:t>
          </a:r>
        </a:p>
      </dgm:t>
    </dgm:pt>
    <dgm:pt modelId="{7EB4B96C-FC68-451B-BBB5-86932CFCA8F2}" type="parTrans" cxnId="{FB0D8771-44A6-40E9-A38E-C5C60186FCE4}">
      <dgm:prSet/>
      <dgm:spPr/>
      <dgm:t>
        <a:bodyPr/>
        <a:lstStyle/>
        <a:p>
          <a:endParaRPr lang="en-IN"/>
        </a:p>
      </dgm:t>
    </dgm:pt>
    <dgm:pt modelId="{B69D139D-AE78-43D8-A800-AB94AFC8CB45}" type="sibTrans" cxnId="{FB0D8771-44A6-40E9-A38E-C5C60186FCE4}">
      <dgm:prSet/>
      <dgm:spPr/>
      <dgm:t>
        <a:bodyPr/>
        <a:lstStyle/>
        <a:p>
          <a:endParaRPr lang="en-IN"/>
        </a:p>
      </dgm:t>
    </dgm:pt>
    <dgm:pt modelId="{BF5A26A8-893A-49FA-8E84-00286BC47271}">
      <dgm:prSet phldrT="[Text]"/>
      <dgm:spPr/>
      <dgm:t>
        <a:bodyPr/>
        <a:lstStyle/>
        <a:p>
          <a:r>
            <a:rPr lang="en-IN" dirty="0"/>
            <a:t>Audio </a:t>
          </a:r>
        </a:p>
      </dgm:t>
    </dgm:pt>
    <dgm:pt modelId="{29FD180F-A9D1-48C1-BCA5-3974898E2703}" type="parTrans" cxnId="{A29C5FF4-CF14-4D45-9652-B7F53E248BC4}">
      <dgm:prSet/>
      <dgm:spPr/>
      <dgm:t>
        <a:bodyPr/>
        <a:lstStyle/>
        <a:p>
          <a:endParaRPr lang="en-IN"/>
        </a:p>
      </dgm:t>
    </dgm:pt>
    <dgm:pt modelId="{DDB32ADB-5A67-4075-9B00-B8EFE527E565}" type="sibTrans" cxnId="{A29C5FF4-CF14-4D45-9652-B7F53E248BC4}">
      <dgm:prSet/>
      <dgm:spPr/>
      <dgm:t>
        <a:bodyPr/>
        <a:lstStyle/>
        <a:p>
          <a:endParaRPr lang="en-IN"/>
        </a:p>
      </dgm:t>
    </dgm:pt>
    <dgm:pt modelId="{C63D850B-734A-4F94-AE74-45CCF22F7933}" type="pres">
      <dgm:prSet presAssocID="{45373B60-0866-44FF-B40A-662EB08F39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1AD785-A908-4210-815E-60190396FC95}" type="pres">
      <dgm:prSet presAssocID="{AACBB475-50A4-4349-B4C6-CD4B643F973F}" presName="root1" presStyleCnt="0"/>
      <dgm:spPr/>
    </dgm:pt>
    <dgm:pt modelId="{227C5BCD-892D-4748-9919-5A70BFAA9C63}" type="pres">
      <dgm:prSet presAssocID="{AACBB475-50A4-4349-B4C6-CD4B643F973F}" presName="LevelOneTextNode" presStyleLbl="node0" presStyleIdx="0" presStyleCnt="1">
        <dgm:presLayoutVars>
          <dgm:chPref val="3"/>
        </dgm:presLayoutVars>
      </dgm:prSet>
      <dgm:spPr/>
    </dgm:pt>
    <dgm:pt modelId="{2BB0D061-4BCB-49F8-9E97-DFE58D5FC89D}" type="pres">
      <dgm:prSet presAssocID="{AACBB475-50A4-4349-B4C6-CD4B643F973F}" presName="level2hierChild" presStyleCnt="0"/>
      <dgm:spPr/>
    </dgm:pt>
    <dgm:pt modelId="{FD17D4AF-7B9C-4E80-804F-5E58C22C2B48}" type="pres">
      <dgm:prSet presAssocID="{41230CF4-E438-4919-9D40-4FE299546FB7}" presName="conn2-1" presStyleLbl="parChTrans1D2" presStyleIdx="0" presStyleCnt="2"/>
      <dgm:spPr/>
    </dgm:pt>
    <dgm:pt modelId="{22396D21-9410-413E-80EF-F0716D8E4E7A}" type="pres">
      <dgm:prSet presAssocID="{41230CF4-E438-4919-9D40-4FE299546FB7}" presName="connTx" presStyleLbl="parChTrans1D2" presStyleIdx="0" presStyleCnt="2"/>
      <dgm:spPr/>
    </dgm:pt>
    <dgm:pt modelId="{DF443E65-C372-4594-A8D9-40FD52A5B6A1}" type="pres">
      <dgm:prSet presAssocID="{550F10A6-29B0-4E05-BB96-6DEB8A6415E8}" presName="root2" presStyleCnt="0"/>
      <dgm:spPr/>
    </dgm:pt>
    <dgm:pt modelId="{EC7D1EA7-AE49-40C4-8491-65D557E5085B}" type="pres">
      <dgm:prSet presAssocID="{550F10A6-29B0-4E05-BB96-6DEB8A6415E8}" presName="LevelTwoTextNode" presStyleLbl="node2" presStyleIdx="0" presStyleCnt="2">
        <dgm:presLayoutVars>
          <dgm:chPref val="3"/>
        </dgm:presLayoutVars>
      </dgm:prSet>
      <dgm:spPr/>
    </dgm:pt>
    <dgm:pt modelId="{9F1C6AF4-7186-4789-AC58-E83739EA1163}" type="pres">
      <dgm:prSet presAssocID="{550F10A6-29B0-4E05-BB96-6DEB8A6415E8}" presName="level3hierChild" presStyleCnt="0"/>
      <dgm:spPr/>
    </dgm:pt>
    <dgm:pt modelId="{325798A4-DF69-447C-94DE-7FC5DB782668}" type="pres">
      <dgm:prSet presAssocID="{62FBDBB6-3D9A-4696-88B2-8C1CC428889D}" presName="conn2-1" presStyleLbl="parChTrans1D3" presStyleIdx="0" presStyleCnt="4"/>
      <dgm:spPr/>
    </dgm:pt>
    <dgm:pt modelId="{11A4BFA9-386A-4AB0-9608-30011575FF58}" type="pres">
      <dgm:prSet presAssocID="{62FBDBB6-3D9A-4696-88B2-8C1CC428889D}" presName="connTx" presStyleLbl="parChTrans1D3" presStyleIdx="0" presStyleCnt="4"/>
      <dgm:spPr/>
    </dgm:pt>
    <dgm:pt modelId="{DAD82008-E15A-4D64-919F-FDAA438B1E68}" type="pres">
      <dgm:prSet presAssocID="{30F204B0-3E73-49EC-A0E2-B8E47B5F96AB}" presName="root2" presStyleCnt="0"/>
      <dgm:spPr/>
    </dgm:pt>
    <dgm:pt modelId="{47C365E2-F46C-450F-A24A-6C151DC05ED4}" type="pres">
      <dgm:prSet presAssocID="{30F204B0-3E73-49EC-A0E2-B8E47B5F96AB}" presName="LevelTwoTextNode" presStyleLbl="node3" presStyleIdx="0" presStyleCnt="4">
        <dgm:presLayoutVars>
          <dgm:chPref val="3"/>
        </dgm:presLayoutVars>
      </dgm:prSet>
      <dgm:spPr/>
    </dgm:pt>
    <dgm:pt modelId="{5FA83B98-1E0C-46AD-B299-3F175639372E}" type="pres">
      <dgm:prSet presAssocID="{30F204B0-3E73-49EC-A0E2-B8E47B5F96AB}" presName="level3hierChild" presStyleCnt="0"/>
      <dgm:spPr/>
    </dgm:pt>
    <dgm:pt modelId="{05B2A129-4596-45F3-8EEF-498788DAFAEF}" type="pres">
      <dgm:prSet presAssocID="{6A4FB3BB-AEDA-438C-AAC6-BDC89559075F}" presName="conn2-1" presStyleLbl="parChTrans1D3" presStyleIdx="1" presStyleCnt="4"/>
      <dgm:spPr/>
    </dgm:pt>
    <dgm:pt modelId="{B5029200-4F88-4725-919B-9CCF53E140FB}" type="pres">
      <dgm:prSet presAssocID="{6A4FB3BB-AEDA-438C-AAC6-BDC89559075F}" presName="connTx" presStyleLbl="parChTrans1D3" presStyleIdx="1" presStyleCnt="4"/>
      <dgm:spPr/>
    </dgm:pt>
    <dgm:pt modelId="{0C5B6829-9E9B-461A-950A-112BC4D0A449}" type="pres">
      <dgm:prSet presAssocID="{8ABAD385-73F0-499E-9C81-090EA8F50199}" presName="root2" presStyleCnt="0"/>
      <dgm:spPr/>
    </dgm:pt>
    <dgm:pt modelId="{F8950DF8-9313-49FE-B76C-4EFEC623E8D9}" type="pres">
      <dgm:prSet presAssocID="{8ABAD385-73F0-499E-9C81-090EA8F50199}" presName="LevelTwoTextNode" presStyleLbl="node3" presStyleIdx="1" presStyleCnt="4">
        <dgm:presLayoutVars>
          <dgm:chPref val="3"/>
        </dgm:presLayoutVars>
      </dgm:prSet>
      <dgm:spPr/>
    </dgm:pt>
    <dgm:pt modelId="{E60CEC71-BF9A-4CA6-A054-3D4A9493A72C}" type="pres">
      <dgm:prSet presAssocID="{8ABAD385-73F0-499E-9C81-090EA8F50199}" presName="level3hierChild" presStyleCnt="0"/>
      <dgm:spPr/>
    </dgm:pt>
    <dgm:pt modelId="{D1B78547-89E0-4FA6-9FC0-127336D26F07}" type="pres">
      <dgm:prSet presAssocID="{E063BD25-246B-43BC-84D7-A1B81F175F22}" presName="conn2-1" presStyleLbl="parChTrans1D2" presStyleIdx="1" presStyleCnt="2"/>
      <dgm:spPr/>
    </dgm:pt>
    <dgm:pt modelId="{5CA3AC3F-ABD2-41F9-AD5E-B58D6A174377}" type="pres">
      <dgm:prSet presAssocID="{E063BD25-246B-43BC-84D7-A1B81F175F22}" presName="connTx" presStyleLbl="parChTrans1D2" presStyleIdx="1" presStyleCnt="2"/>
      <dgm:spPr/>
    </dgm:pt>
    <dgm:pt modelId="{CC39BB1C-0205-4D14-B9FB-AEBEB54A5644}" type="pres">
      <dgm:prSet presAssocID="{C4392F67-E85B-44BB-BF6E-0ABFE12F625B}" presName="root2" presStyleCnt="0"/>
      <dgm:spPr/>
    </dgm:pt>
    <dgm:pt modelId="{005E673B-5B1D-43A7-9F3A-022354CBD6EF}" type="pres">
      <dgm:prSet presAssocID="{C4392F67-E85B-44BB-BF6E-0ABFE12F625B}" presName="LevelTwoTextNode" presStyleLbl="node2" presStyleIdx="1" presStyleCnt="2">
        <dgm:presLayoutVars>
          <dgm:chPref val="3"/>
        </dgm:presLayoutVars>
      </dgm:prSet>
      <dgm:spPr/>
    </dgm:pt>
    <dgm:pt modelId="{DA244B80-8DF6-4125-A9D9-EAF1F30DBF38}" type="pres">
      <dgm:prSet presAssocID="{C4392F67-E85B-44BB-BF6E-0ABFE12F625B}" presName="level3hierChild" presStyleCnt="0"/>
      <dgm:spPr/>
    </dgm:pt>
    <dgm:pt modelId="{6CCFB39D-C5A6-46C5-9278-B68AE8E03AE0}" type="pres">
      <dgm:prSet presAssocID="{7EB4B96C-FC68-451B-BBB5-86932CFCA8F2}" presName="conn2-1" presStyleLbl="parChTrans1D3" presStyleIdx="2" presStyleCnt="4"/>
      <dgm:spPr/>
    </dgm:pt>
    <dgm:pt modelId="{D1375060-85C1-4A4E-AA93-A5BC247A59BE}" type="pres">
      <dgm:prSet presAssocID="{7EB4B96C-FC68-451B-BBB5-86932CFCA8F2}" presName="connTx" presStyleLbl="parChTrans1D3" presStyleIdx="2" presStyleCnt="4"/>
      <dgm:spPr/>
    </dgm:pt>
    <dgm:pt modelId="{F8A78F0A-B52E-4E4B-9198-C373EFF9BA67}" type="pres">
      <dgm:prSet presAssocID="{616B1927-FBB2-41F1-B4E9-23E60403AB54}" presName="root2" presStyleCnt="0"/>
      <dgm:spPr/>
    </dgm:pt>
    <dgm:pt modelId="{289B177F-A39D-4C7A-AED3-00770BA06AAD}" type="pres">
      <dgm:prSet presAssocID="{616B1927-FBB2-41F1-B4E9-23E60403AB54}" presName="LevelTwoTextNode" presStyleLbl="node3" presStyleIdx="2" presStyleCnt="4">
        <dgm:presLayoutVars>
          <dgm:chPref val="3"/>
        </dgm:presLayoutVars>
      </dgm:prSet>
      <dgm:spPr/>
    </dgm:pt>
    <dgm:pt modelId="{E3281157-7548-45F5-93D5-8F12A96AFAF4}" type="pres">
      <dgm:prSet presAssocID="{616B1927-FBB2-41F1-B4E9-23E60403AB54}" presName="level3hierChild" presStyleCnt="0"/>
      <dgm:spPr/>
    </dgm:pt>
    <dgm:pt modelId="{0F1234F2-71BD-4C59-A4D8-6E2A4F7687D9}" type="pres">
      <dgm:prSet presAssocID="{29FD180F-A9D1-48C1-BCA5-3974898E2703}" presName="conn2-1" presStyleLbl="parChTrans1D3" presStyleIdx="3" presStyleCnt="4"/>
      <dgm:spPr/>
    </dgm:pt>
    <dgm:pt modelId="{E5126927-45E5-4926-A1B4-307EB450C0F1}" type="pres">
      <dgm:prSet presAssocID="{29FD180F-A9D1-48C1-BCA5-3974898E2703}" presName="connTx" presStyleLbl="parChTrans1D3" presStyleIdx="3" presStyleCnt="4"/>
      <dgm:spPr/>
    </dgm:pt>
    <dgm:pt modelId="{2B75E2A0-805B-4799-BC22-FC15C5D4BF43}" type="pres">
      <dgm:prSet presAssocID="{BF5A26A8-893A-49FA-8E84-00286BC47271}" presName="root2" presStyleCnt="0"/>
      <dgm:spPr/>
    </dgm:pt>
    <dgm:pt modelId="{8DBC1D61-B26B-40FB-A5A7-DCEA5D29D11F}" type="pres">
      <dgm:prSet presAssocID="{BF5A26A8-893A-49FA-8E84-00286BC47271}" presName="LevelTwoTextNode" presStyleLbl="node3" presStyleIdx="3" presStyleCnt="4">
        <dgm:presLayoutVars>
          <dgm:chPref val="3"/>
        </dgm:presLayoutVars>
      </dgm:prSet>
      <dgm:spPr/>
    </dgm:pt>
    <dgm:pt modelId="{2CA6B7AC-7580-4AA9-983F-C871F6126145}" type="pres">
      <dgm:prSet presAssocID="{BF5A26A8-893A-49FA-8E84-00286BC47271}" presName="level3hierChild" presStyleCnt="0"/>
      <dgm:spPr/>
    </dgm:pt>
  </dgm:ptLst>
  <dgm:cxnLst>
    <dgm:cxn modelId="{162C1205-79CB-48CD-890D-AE6982091730}" type="presOf" srcId="{29FD180F-A9D1-48C1-BCA5-3974898E2703}" destId="{E5126927-45E5-4926-A1B4-307EB450C0F1}" srcOrd="1" destOrd="0" presId="urn:microsoft.com/office/officeart/2005/8/layout/hierarchy2"/>
    <dgm:cxn modelId="{451ECE11-6DA7-4380-B27A-EED0E935A803}" srcId="{AACBB475-50A4-4349-B4C6-CD4B643F973F}" destId="{C4392F67-E85B-44BB-BF6E-0ABFE12F625B}" srcOrd="1" destOrd="0" parTransId="{E063BD25-246B-43BC-84D7-A1B81F175F22}" sibTransId="{4F888103-66B1-4895-A6E8-23D9E6C119E3}"/>
    <dgm:cxn modelId="{AEA84714-69CB-4581-A960-953CCB0F2115}" type="presOf" srcId="{30F204B0-3E73-49EC-A0E2-B8E47B5F96AB}" destId="{47C365E2-F46C-450F-A24A-6C151DC05ED4}" srcOrd="0" destOrd="0" presId="urn:microsoft.com/office/officeart/2005/8/layout/hierarchy2"/>
    <dgm:cxn modelId="{F021C219-4EC1-4564-8A31-B12B34D09358}" type="presOf" srcId="{E063BD25-246B-43BC-84D7-A1B81F175F22}" destId="{D1B78547-89E0-4FA6-9FC0-127336D26F07}" srcOrd="0" destOrd="0" presId="urn:microsoft.com/office/officeart/2005/8/layout/hierarchy2"/>
    <dgm:cxn modelId="{D640B020-DEA3-485E-A739-43E183FD8D1A}" type="presOf" srcId="{E063BD25-246B-43BC-84D7-A1B81F175F22}" destId="{5CA3AC3F-ABD2-41F9-AD5E-B58D6A174377}" srcOrd="1" destOrd="0" presId="urn:microsoft.com/office/officeart/2005/8/layout/hierarchy2"/>
    <dgm:cxn modelId="{EABA702B-A10E-4C56-AA09-42E5D0EFF530}" type="presOf" srcId="{41230CF4-E438-4919-9D40-4FE299546FB7}" destId="{22396D21-9410-413E-80EF-F0716D8E4E7A}" srcOrd="1" destOrd="0" presId="urn:microsoft.com/office/officeart/2005/8/layout/hierarchy2"/>
    <dgm:cxn modelId="{88690A38-1F63-49BC-8677-85775B4E9E26}" srcId="{550F10A6-29B0-4E05-BB96-6DEB8A6415E8}" destId="{30F204B0-3E73-49EC-A0E2-B8E47B5F96AB}" srcOrd="0" destOrd="0" parTransId="{62FBDBB6-3D9A-4696-88B2-8C1CC428889D}" sibTransId="{8E4E6CB4-B249-44D0-AF2C-85A3577B3B7D}"/>
    <dgm:cxn modelId="{F2422F6C-4D72-450D-BE8E-C49677B303AD}" type="presOf" srcId="{62FBDBB6-3D9A-4696-88B2-8C1CC428889D}" destId="{11A4BFA9-386A-4AB0-9608-30011575FF58}" srcOrd="1" destOrd="0" presId="urn:microsoft.com/office/officeart/2005/8/layout/hierarchy2"/>
    <dgm:cxn modelId="{FB0D8771-44A6-40E9-A38E-C5C60186FCE4}" srcId="{C4392F67-E85B-44BB-BF6E-0ABFE12F625B}" destId="{616B1927-FBB2-41F1-B4E9-23E60403AB54}" srcOrd="0" destOrd="0" parTransId="{7EB4B96C-FC68-451B-BBB5-86932CFCA8F2}" sibTransId="{B69D139D-AE78-43D8-A800-AB94AFC8CB45}"/>
    <dgm:cxn modelId="{697E5A56-0AF7-4A8A-B12C-3665AA8A2A82}" srcId="{45373B60-0866-44FF-B40A-662EB08F39A3}" destId="{AACBB475-50A4-4349-B4C6-CD4B643F973F}" srcOrd="0" destOrd="0" parTransId="{29F23B36-089B-47E0-BA81-BE99A257D1A9}" sibTransId="{E2109226-5212-4B04-9B09-69A248B5C64E}"/>
    <dgm:cxn modelId="{F14A837A-ABCA-4545-8F19-60A01884B264}" type="presOf" srcId="{45373B60-0866-44FF-B40A-662EB08F39A3}" destId="{C63D850B-734A-4F94-AE74-45CCF22F7933}" srcOrd="0" destOrd="0" presId="urn:microsoft.com/office/officeart/2005/8/layout/hierarchy2"/>
    <dgm:cxn modelId="{B031E287-75EF-458A-A59A-7468454EFB1F}" type="presOf" srcId="{550F10A6-29B0-4E05-BB96-6DEB8A6415E8}" destId="{EC7D1EA7-AE49-40C4-8491-65D557E5085B}" srcOrd="0" destOrd="0" presId="urn:microsoft.com/office/officeart/2005/8/layout/hierarchy2"/>
    <dgm:cxn modelId="{FEDA4E8F-BD91-4EAC-BF5C-704F1FFD4024}" type="presOf" srcId="{8ABAD385-73F0-499E-9C81-090EA8F50199}" destId="{F8950DF8-9313-49FE-B76C-4EFEC623E8D9}" srcOrd="0" destOrd="0" presId="urn:microsoft.com/office/officeart/2005/8/layout/hierarchy2"/>
    <dgm:cxn modelId="{5ACC4491-1F94-4F8E-BD9C-AECEBAC3CDCE}" srcId="{AACBB475-50A4-4349-B4C6-CD4B643F973F}" destId="{550F10A6-29B0-4E05-BB96-6DEB8A6415E8}" srcOrd="0" destOrd="0" parTransId="{41230CF4-E438-4919-9D40-4FE299546FB7}" sibTransId="{7ED386D3-2C30-4985-AC72-145198974256}"/>
    <dgm:cxn modelId="{79548F92-053E-43D1-8FF8-85DE81093F8B}" type="presOf" srcId="{616B1927-FBB2-41F1-B4E9-23E60403AB54}" destId="{289B177F-A39D-4C7A-AED3-00770BA06AAD}" srcOrd="0" destOrd="0" presId="urn:microsoft.com/office/officeart/2005/8/layout/hierarchy2"/>
    <dgm:cxn modelId="{0526C596-3604-4CF7-93DB-681C4E2D35C3}" type="presOf" srcId="{6A4FB3BB-AEDA-438C-AAC6-BDC89559075F}" destId="{B5029200-4F88-4725-919B-9CCF53E140FB}" srcOrd="1" destOrd="0" presId="urn:microsoft.com/office/officeart/2005/8/layout/hierarchy2"/>
    <dgm:cxn modelId="{3716F3B1-9605-4CE6-9DDA-ED882D4ED250}" type="presOf" srcId="{BF5A26A8-893A-49FA-8E84-00286BC47271}" destId="{8DBC1D61-B26B-40FB-A5A7-DCEA5D29D11F}" srcOrd="0" destOrd="0" presId="urn:microsoft.com/office/officeart/2005/8/layout/hierarchy2"/>
    <dgm:cxn modelId="{E574E9B7-BC48-48CC-A5C6-07FF90A35D34}" type="presOf" srcId="{7EB4B96C-FC68-451B-BBB5-86932CFCA8F2}" destId="{D1375060-85C1-4A4E-AA93-A5BC247A59BE}" srcOrd="1" destOrd="0" presId="urn:microsoft.com/office/officeart/2005/8/layout/hierarchy2"/>
    <dgm:cxn modelId="{6B8013B8-0A22-4CBC-8984-183981991239}" srcId="{550F10A6-29B0-4E05-BB96-6DEB8A6415E8}" destId="{8ABAD385-73F0-499E-9C81-090EA8F50199}" srcOrd="1" destOrd="0" parTransId="{6A4FB3BB-AEDA-438C-AAC6-BDC89559075F}" sibTransId="{A3C308CB-A83A-4DA2-B1F0-5AE2555E20DF}"/>
    <dgm:cxn modelId="{51666BCB-3D12-40BA-BFCE-DBA7BF2A9D99}" type="presOf" srcId="{C4392F67-E85B-44BB-BF6E-0ABFE12F625B}" destId="{005E673B-5B1D-43A7-9F3A-022354CBD6EF}" srcOrd="0" destOrd="0" presId="urn:microsoft.com/office/officeart/2005/8/layout/hierarchy2"/>
    <dgm:cxn modelId="{C59EE5CB-86D4-451C-BE48-306534632CA8}" type="presOf" srcId="{6A4FB3BB-AEDA-438C-AAC6-BDC89559075F}" destId="{05B2A129-4596-45F3-8EEF-498788DAFAEF}" srcOrd="0" destOrd="0" presId="urn:microsoft.com/office/officeart/2005/8/layout/hierarchy2"/>
    <dgm:cxn modelId="{9807C3D3-F990-41CF-BFCB-0CEC849E3D35}" type="presOf" srcId="{41230CF4-E438-4919-9D40-4FE299546FB7}" destId="{FD17D4AF-7B9C-4E80-804F-5E58C22C2B48}" srcOrd="0" destOrd="0" presId="urn:microsoft.com/office/officeart/2005/8/layout/hierarchy2"/>
    <dgm:cxn modelId="{C0A3D9D3-B6D3-43FA-8329-BAB5698AECFD}" type="presOf" srcId="{29FD180F-A9D1-48C1-BCA5-3974898E2703}" destId="{0F1234F2-71BD-4C59-A4D8-6E2A4F7687D9}" srcOrd="0" destOrd="0" presId="urn:microsoft.com/office/officeart/2005/8/layout/hierarchy2"/>
    <dgm:cxn modelId="{B70940E9-345D-4A89-AE69-04CA54ED8C83}" type="presOf" srcId="{62FBDBB6-3D9A-4696-88B2-8C1CC428889D}" destId="{325798A4-DF69-447C-94DE-7FC5DB782668}" srcOrd="0" destOrd="0" presId="urn:microsoft.com/office/officeart/2005/8/layout/hierarchy2"/>
    <dgm:cxn modelId="{A29C5FF4-CF14-4D45-9652-B7F53E248BC4}" srcId="{C4392F67-E85B-44BB-BF6E-0ABFE12F625B}" destId="{BF5A26A8-893A-49FA-8E84-00286BC47271}" srcOrd="1" destOrd="0" parTransId="{29FD180F-A9D1-48C1-BCA5-3974898E2703}" sibTransId="{DDB32ADB-5A67-4075-9B00-B8EFE527E565}"/>
    <dgm:cxn modelId="{140F42F4-28BF-4650-88FE-A6A6108E7243}" type="presOf" srcId="{7EB4B96C-FC68-451B-BBB5-86932CFCA8F2}" destId="{6CCFB39D-C5A6-46C5-9278-B68AE8E03AE0}" srcOrd="0" destOrd="0" presId="urn:microsoft.com/office/officeart/2005/8/layout/hierarchy2"/>
    <dgm:cxn modelId="{599F4DFA-31C0-41FF-801B-D66AE97985DA}" type="presOf" srcId="{AACBB475-50A4-4349-B4C6-CD4B643F973F}" destId="{227C5BCD-892D-4748-9919-5A70BFAA9C63}" srcOrd="0" destOrd="0" presId="urn:microsoft.com/office/officeart/2005/8/layout/hierarchy2"/>
    <dgm:cxn modelId="{8824A58A-13EC-46AB-BC83-7D948DD1C50F}" type="presParOf" srcId="{C63D850B-734A-4F94-AE74-45CCF22F7933}" destId="{5A1AD785-A908-4210-815E-60190396FC95}" srcOrd="0" destOrd="0" presId="urn:microsoft.com/office/officeart/2005/8/layout/hierarchy2"/>
    <dgm:cxn modelId="{F25BA6E1-6FCF-450D-81D9-156586E99EE7}" type="presParOf" srcId="{5A1AD785-A908-4210-815E-60190396FC95}" destId="{227C5BCD-892D-4748-9919-5A70BFAA9C63}" srcOrd="0" destOrd="0" presId="urn:microsoft.com/office/officeart/2005/8/layout/hierarchy2"/>
    <dgm:cxn modelId="{9E24D326-1B3D-49E3-8BB0-A62DBE4C87ED}" type="presParOf" srcId="{5A1AD785-A908-4210-815E-60190396FC95}" destId="{2BB0D061-4BCB-49F8-9E97-DFE58D5FC89D}" srcOrd="1" destOrd="0" presId="urn:microsoft.com/office/officeart/2005/8/layout/hierarchy2"/>
    <dgm:cxn modelId="{C4AE0347-83CA-4D77-B01B-61FBA2843B6F}" type="presParOf" srcId="{2BB0D061-4BCB-49F8-9E97-DFE58D5FC89D}" destId="{FD17D4AF-7B9C-4E80-804F-5E58C22C2B48}" srcOrd="0" destOrd="0" presId="urn:microsoft.com/office/officeart/2005/8/layout/hierarchy2"/>
    <dgm:cxn modelId="{14A7A580-872C-4B70-B262-D96222EA747A}" type="presParOf" srcId="{FD17D4AF-7B9C-4E80-804F-5E58C22C2B48}" destId="{22396D21-9410-413E-80EF-F0716D8E4E7A}" srcOrd="0" destOrd="0" presId="urn:microsoft.com/office/officeart/2005/8/layout/hierarchy2"/>
    <dgm:cxn modelId="{49C0323A-BDDA-4664-A2C3-B66A853C43BD}" type="presParOf" srcId="{2BB0D061-4BCB-49F8-9E97-DFE58D5FC89D}" destId="{DF443E65-C372-4594-A8D9-40FD52A5B6A1}" srcOrd="1" destOrd="0" presId="urn:microsoft.com/office/officeart/2005/8/layout/hierarchy2"/>
    <dgm:cxn modelId="{3136B360-FC0E-4E8F-A3B4-6D759F471619}" type="presParOf" srcId="{DF443E65-C372-4594-A8D9-40FD52A5B6A1}" destId="{EC7D1EA7-AE49-40C4-8491-65D557E5085B}" srcOrd="0" destOrd="0" presId="urn:microsoft.com/office/officeart/2005/8/layout/hierarchy2"/>
    <dgm:cxn modelId="{3B790F8B-DEB1-4439-A56C-530EECADAD85}" type="presParOf" srcId="{DF443E65-C372-4594-A8D9-40FD52A5B6A1}" destId="{9F1C6AF4-7186-4789-AC58-E83739EA1163}" srcOrd="1" destOrd="0" presId="urn:microsoft.com/office/officeart/2005/8/layout/hierarchy2"/>
    <dgm:cxn modelId="{53407EC7-7DA8-42B7-AA77-0CAB0C6165C6}" type="presParOf" srcId="{9F1C6AF4-7186-4789-AC58-E83739EA1163}" destId="{325798A4-DF69-447C-94DE-7FC5DB782668}" srcOrd="0" destOrd="0" presId="urn:microsoft.com/office/officeart/2005/8/layout/hierarchy2"/>
    <dgm:cxn modelId="{F0C85B1E-DD79-43C0-B1A1-6ABE676E43BF}" type="presParOf" srcId="{325798A4-DF69-447C-94DE-7FC5DB782668}" destId="{11A4BFA9-386A-4AB0-9608-30011575FF58}" srcOrd="0" destOrd="0" presId="urn:microsoft.com/office/officeart/2005/8/layout/hierarchy2"/>
    <dgm:cxn modelId="{85A2270F-A0AE-463F-8EAC-AD48385E15A1}" type="presParOf" srcId="{9F1C6AF4-7186-4789-AC58-E83739EA1163}" destId="{DAD82008-E15A-4D64-919F-FDAA438B1E68}" srcOrd="1" destOrd="0" presId="urn:microsoft.com/office/officeart/2005/8/layout/hierarchy2"/>
    <dgm:cxn modelId="{66CC4D5D-0C45-424D-BB3D-45CDAB2D3843}" type="presParOf" srcId="{DAD82008-E15A-4D64-919F-FDAA438B1E68}" destId="{47C365E2-F46C-450F-A24A-6C151DC05ED4}" srcOrd="0" destOrd="0" presId="urn:microsoft.com/office/officeart/2005/8/layout/hierarchy2"/>
    <dgm:cxn modelId="{E95400C2-455C-4A02-9489-CFBC88B0CFB4}" type="presParOf" srcId="{DAD82008-E15A-4D64-919F-FDAA438B1E68}" destId="{5FA83B98-1E0C-46AD-B299-3F175639372E}" srcOrd="1" destOrd="0" presId="urn:microsoft.com/office/officeart/2005/8/layout/hierarchy2"/>
    <dgm:cxn modelId="{9C7E300E-63B1-4E9C-B50A-D062508D3C40}" type="presParOf" srcId="{9F1C6AF4-7186-4789-AC58-E83739EA1163}" destId="{05B2A129-4596-45F3-8EEF-498788DAFAEF}" srcOrd="2" destOrd="0" presId="urn:microsoft.com/office/officeart/2005/8/layout/hierarchy2"/>
    <dgm:cxn modelId="{0FD0DE9D-AF84-427E-96BD-F9BF7B2B144F}" type="presParOf" srcId="{05B2A129-4596-45F3-8EEF-498788DAFAEF}" destId="{B5029200-4F88-4725-919B-9CCF53E140FB}" srcOrd="0" destOrd="0" presId="urn:microsoft.com/office/officeart/2005/8/layout/hierarchy2"/>
    <dgm:cxn modelId="{AF382725-D7DE-47BF-96FB-A3DDBCB3E374}" type="presParOf" srcId="{9F1C6AF4-7186-4789-AC58-E83739EA1163}" destId="{0C5B6829-9E9B-461A-950A-112BC4D0A449}" srcOrd="3" destOrd="0" presId="urn:microsoft.com/office/officeart/2005/8/layout/hierarchy2"/>
    <dgm:cxn modelId="{5A42D028-2D56-4503-8B2B-687360859296}" type="presParOf" srcId="{0C5B6829-9E9B-461A-950A-112BC4D0A449}" destId="{F8950DF8-9313-49FE-B76C-4EFEC623E8D9}" srcOrd="0" destOrd="0" presId="urn:microsoft.com/office/officeart/2005/8/layout/hierarchy2"/>
    <dgm:cxn modelId="{87642FBB-372E-4A13-91E0-AC3AAC301650}" type="presParOf" srcId="{0C5B6829-9E9B-461A-950A-112BC4D0A449}" destId="{E60CEC71-BF9A-4CA6-A054-3D4A9493A72C}" srcOrd="1" destOrd="0" presId="urn:microsoft.com/office/officeart/2005/8/layout/hierarchy2"/>
    <dgm:cxn modelId="{FBD31D07-F1D0-42E0-BA67-EB85EBA8D433}" type="presParOf" srcId="{2BB0D061-4BCB-49F8-9E97-DFE58D5FC89D}" destId="{D1B78547-89E0-4FA6-9FC0-127336D26F07}" srcOrd="2" destOrd="0" presId="urn:microsoft.com/office/officeart/2005/8/layout/hierarchy2"/>
    <dgm:cxn modelId="{D0236D01-4935-4437-8242-B6A8362012B6}" type="presParOf" srcId="{D1B78547-89E0-4FA6-9FC0-127336D26F07}" destId="{5CA3AC3F-ABD2-41F9-AD5E-B58D6A174377}" srcOrd="0" destOrd="0" presId="urn:microsoft.com/office/officeart/2005/8/layout/hierarchy2"/>
    <dgm:cxn modelId="{A26EF977-DEF5-4FC0-9BD7-D2886399448D}" type="presParOf" srcId="{2BB0D061-4BCB-49F8-9E97-DFE58D5FC89D}" destId="{CC39BB1C-0205-4D14-B9FB-AEBEB54A5644}" srcOrd="3" destOrd="0" presId="urn:microsoft.com/office/officeart/2005/8/layout/hierarchy2"/>
    <dgm:cxn modelId="{7C4C5635-4D29-4F5B-8F50-5099A292FCB6}" type="presParOf" srcId="{CC39BB1C-0205-4D14-B9FB-AEBEB54A5644}" destId="{005E673B-5B1D-43A7-9F3A-022354CBD6EF}" srcOrd="0" destOrd="0" presId="urn:microsoft.com/office/officeart/2005/8/layout/hierarchy2"/>
    <dgm:cxn modelId="{60ECB9AB-905A-4726-91AA-66888062A217}" type="presParOf" srcId="{CC39BB1C-0205-4D14-B9FB-AEBEB54A5644}" destId="{DA244B80-8DF6-4125-A9D9-EAF1F30DBF38}" srcOrd="1" destOrd="0" presId="urn:microsoft.com/office/officeart/2005/8/layout/hierarchy2"/>
    <dgm:cxn modelId="{EE8AE4D8-D0C4-4FA5-A13A-9FA58CCDEF93}" type="presParOf" srcId="{DA244B80-8DF6-4125-A9D9-EAF1F30DBF38}" destId="{6CCFB39D-C5A6-46C5-9278-B68AE8E03AE0}" srcOrd="0" destOrd="0" presId="urn:microsoft.com/office/officeart/2005/8/layout/hierarchy2"/>
    <dgm:cxn modelId="{975C72DF-5E34-4658-BA44-5E524978A379}" type="presParOf" srcId="{6CCFB39D-C5A6-46C5-9278-B68AE8E03AE0}" destId="{D1375060-85C1-4A4E-AA93-A5BC247A59BE}" srcOrd="0" destOrd="0" presId="urn:microsoft.com/office/officeart/2005/8/layout/hierarchy2"/>
    <dgm:cxn modelId="{B1C96AA3-8F62-4E1C-A604-910869FE5389}" type="presParOf" srcId="{DA244B80-8DF6-4125-A9D9-EAF1F30DBF38}" destId="{F8A78F0A-B52E-4E4B-9198-C373EFF9BA67}" srcOrd="1" destOrd="0" presId="urn:microsoft.com/office/officeart/2005/8/layout/hierarchy2"/>
    <dgm:cxn modelId="{A11DED46-5C3A-4C43-B516-EDD1C19114AD}" type="presParOf" srcId="{F8A78F0A-B52E-4E4B-9198-C373EFF9BA67}" destId="{289B177F-A39D-4C7A-AED3-00770BA06AAD}" srcOrd="0" destOrd="0" presId="urn:microsoft.com/office/officeart/2005/8/layout/hierarchy2"/>
    <dgm:cxn modelId="{999297F8-EFEE-4286-922A-BFD24A98CAF9}" type="presParOf" srcId="{F8A78F0A-B52E-4E4B-9198-C373EFF9BA67}" destId="{E3281157-7548-45F5-93D5-8F12A96AFAF4}" srcOrd="1" destOrd="0" presId="urn:microsoft.com/office/officeart/2005/8/layout/hierarchy2"/>
    <dgm:cxn modelId="{0E26E1FC-FCA9-4829-97BC-81C927DE0CFF}" type="presParOf" srcId="{DA244B80-8DF6-4125-A9D9-EAF1F30DBF38}" destId="{0F1234F2-71BD-4C59-A4D8-6E2A4F7687D9}" srcOrd="2" destOrd="0" presId="urn:microsoft.com/office/officeart/2005/8/layout/hierarchy2"/>
    <dgm:cxn modelId="{0D3A228B-7E1E-406F-A61B-772E771361A8}" type="presParOf" srcId="{0F1234F2-71BD-4C59-A4D8-6E2A4F7687D9}" destId="{E5126927-45E5-4926-A1B4-307EB450C0F1}" srcOrd="0" destOrd="0" presId="urn:microsoft.com/office/officeart/2005/8/layout/hierarchy2"/>
    <dgm:cxn modelId="{69824BF5-75BF-4811-B1E0-615FA119FDFE}" type="presParOf" srcId="{DA244B80-8DF6-4125-A9D9-EAF1F30DBF38}" destId="{2B75E2A0-805B-4799-BC22-FC15C5D4BF43}" srcOrd="3" destOrd="0" presId="urn:microsoft.com/office/officeart/2005/8/layout/hierarchy2"/>
    <dgm:cxn modelId="{75B7419C-EA45-4FCC-A75D-B32EF44925E4}" type="presParOf" srcId="{2B75E2A0-805B-4799-BC22-FC15C5D4BF43}" destId="{8DBC1D61-B26B-40FB-A5A7-DCEA5D29D11F}" srcOrd="0" destOrd="0" presId="urn:microsoft.com/office/officeart/2005/8/layout/hierarchy2"/>
    <dgm:cxn modelId="{BC14648A-4EA4-4855-8702-0506524508A3}" type="presParOf" srcId="{2B75E2A0-805B-4799-BC22-FC15C5D4BF43}" destId="{2CA6B7AC-7580-4AA9-983F-C871F612614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65F2-B1B4-4C99-A21E-FC8BA8D4D98F}">
      <dsp:nvSpPr>
        <dsp:cNvPr id="0" name=""/>
        <dsp:cNvSpPr/>
      </dsp:nvSpPr>
      <dsp:spPr>
        <a:xfrm rot="5400000">
          <a:off x="1279256" y="94999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6E028-4A7C-426E-8ED7-C46A024CA1FE}">
      <dsp:nvSpPr>
        <dsp:cNvPr id="0" name=""/>
        <dsp:cNvSpPr/>
      </dsp:nvSpPr>
      <dsp:spPr>
        <a:xfrm>
          <a:off x="1060212" y="33507"/>
          <a:ext cx="1391794" cy="97421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Audio</a:t>
          </a:r>
        </a:p>
      </dsp:txBody>
      <dsp:txXfrm>
        <a:off x="1107778" y="81073"/>
        <a:ext cx="1296662" cy="879078"/>
      </dsp:txXfrm>
    </dsp:sp>
    <dsp:sp modelId="{7BA12EDC-2027-40CB-A041-38B1E508BBA3}">
      <dsp:nvSpPr>
        <dsp:cNvPr id="0" name=""/>
        <dsp:cNvSpPr/>
      </dsp:nvSpPr>
      <dsp:spPr>
        <a:xfrm>
          <a:off x="2452006" y="12642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81502-0080-43A3-88E3-31334EBDEDCD}">
      <dsp:nvSpPr>
        <dsp:cNvPr id="0" name=""/>
        <dsp:cNvSpPr/>
      </dsp:nvSpPr>
      <dsp:spPr>
        <a:xfrm rot="5400000">
          <a:off x="2433201" y="204435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3620177"/>
            <a:satOff val="-17662"/>
            <a:lumOff val="2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D6EBD-10D1-49C8-8C5E-1562F1042E30}">
      <dsp:nvSpPr>
        <dsp:cNvPr id="0" name=""/>
        <dsp:cNvSpPr/>
      </dsp:nvSpPr>
      <dsp:spPr>
        <a:xfrm>
          <a:off x="2214157" y="1127868"/>
          <a:ext cx="1391794" cy="974210"/>
        </a:xfrm>
        <a:prstGeom prst="roundRect">
          <a:avLst>
            <a:gd name="adj" fmla="val 1667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Feature extraction</a:t>
          </a:r>
        </a:p>
      </dsp:txBody>
      <dsp:txXfrm>
        <a:off x="2261723" y="1175434"/>
        <a:ext cx="1296662" cy="879078"/>
      </dsp:txXfrm>
    </dsp:sp>
    <dsp:sp modelId="{C9AB061A-35D1-4117-9B68-A0ED6BD66FDD}">
      <dsp:nvSpPr>
        <dsp:cNvPr id="0" name=""/>
        <dsp:cNvSpPr/>
      </dsp:nvSpPr>
      <dsp:spPr>
        <a:xfrm>
          <a:off x="3605951" y="122078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EFF25-B0F9-4A79-A3DB-0449FD9DBD20}">
      <dsp:nvSpPr>
        <dsp:cNvPr id="0" name=""/>
        <dsp:cNvSpPr/>
      </dsp:nvSpPr>
      <dsp:spPr>
        <a:xfrm rot="5400000">
          <a:off x="3587146" y="313871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7240354"/>
            <a:satOff val="-35324"/>
            <a:lumOff val="50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06E9C-BD43-4CBC-A814-8D6D0438F9F5}">
      <dsp:nvSpPr>
        <dsp:cNvPr id="0" name=""/>
        <dsp:cNvSpPr/>
      </dsp:nvSpPr>
      <dsp:spPr>
        <a:xfrm>
          <a:off x="3368102" y="2222228"/>
          <a:ext cx="1391794" cy="974210"/>
        </a:xfrm>
        <a:prstGeom prst="roundRect">
          <a:avLst>
            <a:gd name="adj" fmla="val 1667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Model Building</a:t>
          </a:r>
        </a:p>
      </dsp:txBody>
      <dsp:txXfrm>
        <a:off x="3415668" y="2269794"/>
        <a:ext cx="1296662" cy="879078"/>
      </dsp:txXfrm>
    </dsp:sp>
    <dsp:sp modelId="{44920B38-53B2-4555-B14F-F1726D2355D0}">
      <dsp:nvSpPr>
        <dsp:cNvPr id="0" name=""/>
        <dsp:cNvSpPr/>
      </dsp:nvSpPr>
      <dsp:spPr>
        <a:xfrm>
          <a:off x="4759897" y="231514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3A4E4-30CF-4E74-9B8A-1F50C12680ED}">
      <dsp:nvSpPr>
        <dsp:cNvPr id="0" name=""/>
        <dsp:cNvSpPr/>
      </dsp:nvSpPr>
      <dsp:spPr>
        <a:xfrm rot="5400000">
          <a:off x="4741091" y="423307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0860531"/>
            <a:satOff val="-52986"/>
            <a:lumOff val="7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DF92E-18A9-41B2-89B8-366243F314CF}">
      <dsp:nvSpPr>
        <dsp:cNvPr id="0" name=""/>
        <dsp:cNvSpPr/>
      </dsp:nvSpPr>
      <dsp:spPr>
        <a:xfrm>
          <a:off x="4522048" y="3316588"/>
          <a:ext cx="1391794" cy="974210"/>
        </a:xfrm>
        <a:prstGeom prst="roundRect">
          <a:avLst>
            <a:gd name="adj" fmla="val 1667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Model Training</a:t>
          </a:r>
        </a:p>
      </dsp:txBody>
      <dsp:txXfrm>
        <a:off x="4569614" y="3364154"/>
        <a:ext cx="1296662" cy="879078"/>
      </dsp:txXfrm>
    </dsp:sp>
    <dsp:sp modelId="{E4ABDFFA-7FFF-44DF-AC40-C7725D7D8624}">
      <dsp:nvSpPr>
        <dsp:cNvPr id="0" name=""/>
        <dsp:cNvSpPr/>
      </dsp:nvSpPr>
      <dsp:spPr>
        <a:xfrm>
          <a:off x="5913842" y="340950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CCA5E-17A5-4442-BE97-3FDF168AC326}">
      <dsp:nvSpPr>
        <dsp:cNvPr id="0" name=""/>
        <dsp:cNvSpPr/>
      </dsp:nvSpPr>
      <dsp:spPr>
        <a:xfrm>
          <a:off x="5675993" y="4410948"/>
          <a:ext cx="1391794" cy="974210"/>
        </a:xfrm>
        <a:prstGeom prst="roundRect">
          <a:avLst>
            <a:gd name="adj" fmla="val 1667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Predict</a:t>
          </a:r>
          <a:endParaRPr lang="en-IN" sz="2100" kern="1200" dirty="0"/>
        </a:p>
      </dsp:txBody>
      <dsp:txXfrm>
        <a:off x="5723559" y="4458514"/>
        <a:ext cx="1296662" cy="879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FF7B6-14B4-450E-A64F-1EB183DA7624}">
      <dsp:nvSpPr>
        <dsp:cNvPr id="0" name=""/>
        <dsp:cNvSpPr/>
      </dsp:nvSpPr>
      <dsp:spPr>
        <a:xfrm>
          <a:off x="305778" y="3260097"/>
          <a:ext cx="2060652" cy="10303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Music Genre Classification</a:t>
          </a:r>
        </a:p>
      </dsp:txBody>
      <dsp:txXfrm>
        <a:off x="335955" y="3290274"/>
        <a:ext cx="2000298" cy="969972"/>
      </dsp:txXfrm>
    </dsp:sp>
    <dsp:sp modelId="{C33715A1-65AA-44C3-982D-8DE4E89D4031}">
      <dsp:nvSpPr>
        <dsp:cNvPr id="0" name=""/>
        <dsp:cNvSpPr/>
      </dsp:nvSpPr>
      <dsp:spPr>
        <a:xfrm rot="17945813">
          <a:off x="1931058" y="3018651"/>
          <a:ext cx="169500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9500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736186" y="2992338"/>
        <a:ext cx="84750" cy="84750"/>
      </dsp:txXfrm>
    </dsp:sp>
    <dsp:sp modelId="{4C154004-61AA-48AE-ACC3-FEE375EFD4C8}">
      <dsp:nvSpPr>
        <dsp:cNvPr id="0" name=""/>
        <dsp:cNvSpPr/>
      </dsp:nvSpPr>
      <dsp:spPr>
        <a:xfrm>
          <a:off x="3190691" y="1779003"/>
          <a:ext cx="2060652" cy="1030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Chote</a:t>
          </a:r>
          <a:r>
            <a:rPr lang="en-IN" sz="2500" kern="1200" dirty="0"/>
            <a:t> </a:t>
          </a:r>
          <a:r>
            <a:rPr lang="en-IN" sz="2500" kern="1200" dirty="0" err="1"/>
            <a:t>Bacche</a:t>
          </a:r>
          <a:endParaRPr lang="en-IN" sz="2500" kern="1200" dirty="0"/>
        </a:p>
      </dsp:txBody>
      <dsp:txXfrm>
        <a:off x="3220868" y="1809180"/>
        <a:ext cx="2000298" cy="969972"/>
      </dsp:txXfrm>
    </dsp:sp>
    <dsp:sp modelId="{D8DA91D3-9288-425E-9103-5AD4A0F9FBFC}">
      <dsp:nvSpPr>
        <dsp:cNvPr id="0" name=""/>
        <dsp:cNvSpPr/>
      </dsp:nvSpPr>
      <dsp:spPr>
        <a:xfrm rot="17692822">
          <a:off x="4683902" y="1389448"/>
          <a:ext cx="195914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59144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5614495" y="1356532"/>
        <a:ext cx="97957" cy="97957"/>
      </dsp:txXfrm>
    </dsp:sp>
    <dsp:sp modelId="{F5C90641-D66B-46C1-BBC3-6F19347452DB}">
      <dsp:nvSpPr>
        <dsp:cNvPr id="0" name=""/>
        <dsp:cNvSpPr/>
      </dsp:nvSpPr>
      <dsp:spPr>
        <a:xfrm>
          <a:off x="6075605" y="1691"/>
          <a:ext cx="2060652" cy="10303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KNN</a:t>
          </a:r>
        </a:p>
      </dsp:txBody>
      <dsp:txXfrm>
        <a:off x="6105782" y="31868"/>
        <a:ext cx="2000298" cy="969972"/>
      </dsp:txXfrm>
    </dsp:sp>
    <dsp:sp modelId="{73DFA27B-161C-4D2E-ADE5-21394318243D}">
      <dsp:nvSpPr>
        <dsp:cNvPr id="0" name=""/>
        <dsp:cNvSpPr/>
      </dsp:nvSpPr>
      <dsp:spPr>
        <a:xfrm rot="19457599">
          <a:off x="5155934" y="1981886"/>
          <a:ext cx="10150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5080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38097" y="1972571"/>
        <a:ext cx="50754" cy="50754"/>
      </dsp:txXfrm>
    </dsp:sp>
    <dsp:sp modelId="{300B2C88-44EB-4677-B6AA-574F13670A03}">
      <dsp:nvSpPr>
        <dsp:cNvPr id="0" name=""/>
        <dsp:cNvSpPr/>
      </dsp:nvSpPr>
      <dsp:spPr>
        <a:xfrm>
          <a:off x="6075605" y="1186566"/>
          <a:ext cx="2060652" cy="10303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K-Means</a:t>
          </a:r>
        </a:p>
      </dsp:txBody>
      <dsp:txXfrm>
        <a:off x="6105782" y="1216743"/>
        <a:ext cx="2000298" cy="969972"/>
      </dsp:txXfrm>
    </dsp:sp>
    <dsp:sp modelId="{49571C30-08BE-4590-836C-C69D27911F0B}">
      <dsp:nvSpPr>
        <dsp:cNvPr id="0" name=""/>
        <dsp:cNvSpPr/>
      </dsp:nvSpPr>
      <dsp:spPr>
        <a:xfrm rot="2142401">
          <a:off x="5155934" y="2574323"/>
          <a:ext cx="10150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5080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38097" y="2565008"/>
        <a:ext cx="50754" cy="50754"/>
      </dsp:txXfrm>
    </dsp:sp>
    <dsp:sp modelId="{8969D7A7-C839-4E01-B346-54D4035DCB7B}">
      <dsp:nvSpPr>
        <dsp:cNvPr id="0" name=""/>
        <dsp:cNvSpPr/>
      </dsp:nvSpPr>
      <dsp:spPr>
        <a:xfrm>
          <a:off x="6075605" y="2371441"/>
          <a:ext cx="2060652" cy="10303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SVM</a:t>
          </a:r>
        </a:p>
      </dsp:txBody>
      <dsp:txXfrm>
        <a:off x="6105782" y="2401618"/>
        <a:ext cx="2000298" cy="969972"/>
      </dsp:txXfrm>
    </dsp:sp>
    <dsp:sp modelId="{3858AAB5-58EC-4F7A-B92C-843EEE64131C}">
      <dsp:nvSpPr>
        <dsp:cNvPr id="0" name=""/>
        <dsp:cNvSpPr/>
      </dsp:nvSpPr>
      <dsp:spPr>
        <a:xfrm rot="3907178">
          <a:off x="4683902" y="3166761"/>
          <a:ext cx="195914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59144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5614495" y="3133844"/>
        <a:ext cx="97957" cy="97957"/>
      </dsp:txXfrm>
    </dsp:sp>
    <dsp:sp modelId="{CC9E83B3-1E3A-48C1-BEF1-6C28CF538E2B}">
      <dsp:nvSpPr>
        <dsp:cNvPr id="0" name=""/>
        <dsp:cNvSpPr/>
      </dsp:nvSpPr>
      <dsp:spPr>
        <a:xfrm>
          <a:off x="6075605" y="3556316"/>
          <a:ext cx="2060652" cy="10303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Random Forest classifier</a:t>
          </a:r>
        </a:p>
      </dsp:txBody>
      <dsp:txXfrm>
        <a:off x="6105782" y="3586493"/>
        <a:ext cx="2000298" cy="969972"/>
      </dsp:txXfrm>
    </dsp:sp>
    <dsp:sp modelId="{CCD37A6B-B830-4DE4-93AC-D84B5C38FB31}">
      <dsp:nvSpPr>
        <dsp:cNvPr id="0" name=""/>
        <dsp:cNvSpPr/>
      </dsp:nvSpPr>
      <dsp:spPr>
        <a:xfrm rot="3654187">
          <a:off x="1931058" y="4499745"/>
          <a:ext cx="169500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9500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736186" y="4473432"/>
        <a:ext cx="84750" cy="84750"/>
      </dsp:txXfrm>
    </dsp:sp>
    <dsp:sp modelId="{7ADBB4C5-E44F-4C9E-842C-45973E8F4891}">
      <dsp:nvSpPr>
        <dsp:cNvPr id="0" name=""/>
        <dsp:cNvSpPr/>
      </dsp:nvSpPr>
      <dsp:spPr>
        <a:xfrm>
          <a:off x="3190691" y="4741191"/>
          <a:ext cx="2060652" cy="1030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Bade </a:t>
          </a:r>
          <a:r>
            <a:rPr lang="en-IN" sz="2500" kern="1200" dirty="0" err="1"/>
            <a:t>Bacche</a:t>
          </a:r>
          <a:r>
            <a:rPr lang="en-IN" sz="2500" kern="1200" dirty="0"/>
            <a:t> </a:t>
          </a:r>
        </a:p>
      </dsp:txBody>
      <dsp:txXfrm>
        <a:off x="3220868" y="4771368"/>
        <a:ext cx="2000298" cy="969972"/>
      </dsp:txXfrm>
    </dsp:sp>
    <dsp:sp modelId="{4BAF83C6-274E-4AEC-AF91-73A8E7306839}">
      <dsp:nvSpPr>
        <dsp:cNvPr id="0" name=""/>
        <dsp:cNvSpPr/>
      </dsp:nvSpPr>
      <dsp:spPr>
        <a:xfrm rot="6971">
          <a:off x="5251343" y="5241138"/>
          <a:ext cx="8341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34112" y="160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47546" y="5236347"/>
        <a:ext cx="41705" cy="41705"/>
      </dsp:txXfrm>
    </dsp:sp>
    <dsp:sp modelId="{A50BAB4D-C454-4DF3-84E9-388781AB8991}">
      <dsp:nvSpPr>
        <dsp:cNvPr id="0" name=""/>
        <dsp:cNvSpPr/>
      </dsp:nvSpPr>
      <dsp:spPr>
        <a:xfrm>
          <a:off x="6085454" y="4742882"/>
          <a:ext cx="2060652" cy="10303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Neural Networks</a:t>
          </a:r>
        </a:p>
      </dsp:txBody>
      <dsp:txXfrm>
        <a:off x="6115631" y="4773059"/>
        <a:ext cx="2000298" cy="969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C5BCD-892D-4748-9919-5A70BFAA9C63}">
      <dsp:nvSpPr>
        <dsp:cNvPr id="0" name=""/>
        <dsp:cNvSpPr/>
      </dsp:nvSpPr>
      <dsp:spPr>
        <a:xfrm>
          <a:off x="619074" y="1686993"/>
          <a:ext cx="1954702" cy="9773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Music Genre Classification</a:t>
          </a:r>
        </a:p>
      </dsp:txBody>
      <dsp:txXfrm>
        <a:off x="647700" y="1715619"/>
        <a:ext cx="1897450" cy="920099"/>
      </dsp:txXfrm>
    </dsp:sp>
    <dsp:sp modelId="{FD17D4AF-7B9C-4E80-804F-5E58C22C2B48}">
      <dsp:nvSpPr>
        <dsp:cNvPr id="0" name=""/>
        <dsp:cNvSpPr/>
      </dsp:nvSpPr>
      <dsp:spPr>
        <a:xfrm rot="18289469">
          <a:off x="2280135" y="1593477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30488" y="1579462"/>
        <a:ext cx="68458" cy="68458"/>
      </dsp:txXfrm>
    </dsp:sp>
    <dsp:sp modelId="{EC7D1EA7-AE49-40C4-8491-65D557E5085B}">
      <dsp:nvSpPr>
        <dsp:cNvPr id="0" name=""/>
        <dsp:cNvSpPr/>
      </dsp:nvSpPr>
      <dsp:spPr>
        <a:xfrm>
          <a:off x="3355657" y="563039"/>
          <a:ext cx="1954702" cy="9773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Excel</a:t>
          </a:r>
        </a:p>
      </dsp:txBody>
      <dsp:txXfrm>
        <a:off x="3384283" y="591665"/>
        <a:ext cx="1897450" cy="920099"/>
      </dsp:txXfrm>
    </dsp:sp>
    <dsp:sp modelId="{325798A4-DF69-447C-94DE-7FC5DB782668}">
      <dsp:nvSpPr>
        <dsp:cNvPr id="0" name=""/>
        <dsp:cNvSpPr/>
      </dsp:nvSpPr>
      <dsp:spPr>
        <a:xfrm rot="19457599">
          <a:off x="5219856" y="750511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77228" y="746654"/>
        <a:ext cx="48144" cy="48144"/>
      </dsp:txXfrm>
    </dsp:sp>
    <dsp:sp modelId="{47C365E2-F46C-450F-A24A-6C151DC05ED4}">
      <dsp:nvSpPr>
        <dsp:cNvPr id="0" name=""/>
        <dsp:cNvSpPr/>
      </dsp:nvSpPr>
      <dsp:spPr>
        <a:xfrm>
          <a:off x="6092241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3 Sec</a:t>
          </a:r>
        </a:p>
      </dsp:txBody>
      <dsp:txXfrm>
        <a:off x="6120867" y="29688"/>
        <a:ext cx="1897450" cy="920099"/>
      </dsp:txXfrm>
    </dsp:sp>
    <dsp:sp modelId="{05B2A129-4596-45F3-8EEF-498788DAFAEF}">
      <dsp:nvSpPr>
        <dsp:cNvPr id="0" name=""/>
        <dsp:cNvSpPr/>
      </dsp:nvSpPr>
      <dsp:spPr>
        <a:xfrm rot="2142401">
          <a:off x="5219856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77228" y="1308631"/>
        <a:ext cx="48144" cy="48144"/>
      </dsp:txXfrm>
    </dsp:sp>
    <dsp:sp modelId="{F8950DF8-9313-49FE-B76C-4EFEC623E8D9}">
      <dsp:nvSpPr>
        <dsp:cNvPr id="0" name=""/>
        <dsp:cNvSpPr/>
      </dsp:nvSpPr>
      <dsp:spPr>
        <a:xfrm>
          <a:off x="6092241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30 Sec</a:t>
          </a:r>
        </a:p>
      </dsp:txBody>
      <dsp:txXfrm>
        <a:off x="6120867" y="1153642"/>
        <a:ext cx="1897450" cy="920099"/>
      </dsp:txXfrm>
    </dsp:sp>
    <dsp:sp modelId="{D1B78547-89E0-4FA6-9FC0-127336D26F07}">
      <dsp:nvSpPr>
        <dsp:cNvPr id="0" name=""/>
        <dsp:cNvSpPr/>
      </dsp:nvSpPr>
      <dsp:spPr>
        <a:xfrm rot="3310531">
          <a:off x="2280135" y="2717431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30488" y="2703416"/>
        <a:ext cx="68458" cy="68458"/>
      </dsp:txXfrm>
    </dsp:sp>
    <dsp:sp modelId="{005E673B-5B1D-43A7-9F3A-022354CBD6EF}">
      <dsp:nvSpPr>
        <dsp:cNvPr id="0" name=""/>
        <dsp:cNvSpPr/>
      </dsp:nvSpPr>
      <dsp:spPr>
        <a:xfrm>
          <a:off x="3355657" y="2810947"/>
          <a:ext cx="1954702" cy="9773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Neural Networks</a:t>
          </a:r>
        </a:p>
      </dsp:txBody>
      <dsp:txXfrm>
        <a:off x="3384283" y="2839573"/>
        <a:ext cx="1897450" cy="920099"/>
      </dsp:txXfrm>
    </dsp:sp>
    <dsp:sp modelId="{6CCFB39D-C5A6-46C5-9278-B68AE8E03AE0}">
      <dsp:nvSpPr>
        <dsp:cNvPr id="0" name=""/>
        <dsp:cNvSpPr/>
      </dsp:nvSpPr>
      <dsp:spPr>
        <a:xfrm rot="19457599">
          <a:off x="5219856" y="2998419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77228" y="2994562"/>
        <a:ext cx="48144" cy="48144"/>
      </dsp:txXfrm>
    </dsp:sp>
    <dsp:sp modelId="{289B177F-A39D-4C7A-AED3-00770BA06AAD}">
      <dsp:nvSpPr>
        <dsp:cNvPr id="0" name=""/>
        <dsp:cNvSpPr/>
      </dsp:nvSpPr>
      <dsp:spPr>
        <a:xfrm>
          <a:off x="6092241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Image</a:t>
          </a:r>
        </a:p>
      </dsp:txBody>
      <dsp:txXfrm>
        <a:off x="6120867" y="2277596"/>
        <a:ext cx="1897450" cy="920099"/>
      </dsp:txXfrm>
    </dsp:sp>
    <dsp:sp modelId="{0F1234F2-71BD-4C59-A4D8-6E2A4F7687D9}">
      <dsp:nvSpPr>
        <dsp:cNvPr id="0" name=""/>
        <dsp:cNvSpPr/>
      </dsp:nvSpPr>
      <dsp:spPr>
        <a:xfrm rot="2142401">
          <a:off x="5219856" y="3560396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77228" y="3556539"/>
        <a:ext cx="48144" cy="48144"/>
      </dsp:txXfrm>
    </dsp:sp>
    <dsp:sp modelId="{8DBC1D61-B26B-40FB-A5A7-DCEA5D29D11F}">
      <dsp:nvSpPr>
        <dsp:cNvPr id="0" name=""/>
        <dsp:cNvSpPr/>
      </dsp:nvSpPr>
      <dsp:spPr>
        <a:xfrm>
          <a:off x="6092241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Audio </a:t>
          </a:r>
        </a:p>
      </dsp:txBody>
      <dsp:txXfrm>
        <a:off x="6120867" y="3401550"/>
        <a:ext cx="1897450" cy="92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71565-C6B8-41E5-80A3-6A5397EAAF4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0E7ED-6744-467D-8B39-250137C29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0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levels of audio features : high mid and low , high can be experienced by humans  like the chords, </a:t>
            </a:r>
            <a:r>
              <a:rPr lang="en-US" dirty="0" err="1"/>
              <a:t>melody,rhythm</a:t>
            </a:r>
            <a:r>
              <a:rPr lang="en-US" dirty="0"/>
              <a:t>.   Mid can be perceived by humans like </a:t>
            </a:r>
            <a:r>
              <a:rPr lang="en-US" dirty="0" err="1"/>
              <a:t>beats,pitch,fluctuations</a:t>
            </a:r>
            <a:r>
              <a:rPr lang="en-US" dirty="0"/>
              <a:t>, </a:t>
            </a:r>
            <a:r>
              <a:rPr lang="en-US" dirty="0" err="1"/>
              <a:t>mfcc</a:t>
            </a:r>
            <a:r>
              <a:rPr lang="en-US" dirty="0"/>
              <a:t>.      Low are the machine understandable features like amplitude, spectral centroid, zero crossing rate. These make sense to machine but not humans . Now MFCC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0E7ED-6744-467D-8B39-250137C2947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0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4807-C0FB-B634-9394-CD68D0532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355F4-209E-2E81-C592-9753C3354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8640-9581-3398-2238-F6EC3C54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9188-3403-9261-1FE4-CDB2B207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A37C-D498-FF77-BD3B-E91DE52E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3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FFD-6D77-7AF9-28F5-7006621D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0E97B-52CC-7867-B596-3F8E649CB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1C43-DB4D-0759-7D35-438CAB69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8BD0-772B-FB0C-F0A3-232D3E04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62D9-3155-0F12-48E2-5BFF96D9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B8E92-9DA7-47BD-23C9-357D1B943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9494F-4FC7-B980-92A9-CCF677080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CE209-9273-8761-0B27-163D545A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E1A9-7406-A34E-A21B-8896DB2A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0203-3164-A302-7CBF-10935650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7500-DCD3-726E-7167-F47A27D6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AE9C-0B34-D70E-B70C-C9F3F5A4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A868D-E061-C347-BE9E-A3793A75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BC2B-85BD-25A6-9700-E55A6F69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E1CF-6C18-8E2F-875E-722FE157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425B-4A8C-3A9F-437B-FD29D09B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3DEC1-D0A6-B484-C5FB-0B512A3C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8021-6BDC-CA1E-3EC2-0DB9832E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DDC18-5D4C-4637-1325-2B841002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8A14-E685-763A-D4BC-0AC9EB8A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8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C705-2ED8-6D25-4684-92432805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F372-1E9B-2681-479C-2067A8D41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D44E8-A98F-6235-B00E-3963A2F2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01845-E352-3B7A-B052-7188DCE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8FEC-5988-952C-80E6-04E1B775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A7B7B-7F5A-EB10-1C5F-637F9956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0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B179-21D0-7C30-2548-97587536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A0226-7799-0A65-3902-E93CD3C7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12B9-0C38-7693-CAF8-2B2019CC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C29D2-A2A0-B5F9-E587-E10509F9E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69A77-FAFB-1314-16BC-A7D41555A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8E406-BB74-B81F-EED1-12D5E586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D5509-CE9D-BE7F-9D06-0783C547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4523C-45B6-6C0C-F2D6-D55D0427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6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770F-FE9F-C2E9-9936-845AACA2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88FAE-4A87-A9C1-AC84-272FA579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247F0-09BF-5D5C-EE6E-BC2C325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9E0C-8127-065C-2549-92591408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DAD88-2470-3EEE-104B-9027A307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D62A9-A1BA-7B65-C18D-66F325BF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77CB9-BFB9-89AE-98DE-58A34AED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53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69ED-14C3-9D95-886F-A628DF9C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D598-DAB5-D9B1-0CB0-E11D18C3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F79F-B3B8-E4C6-CD2E-0826A641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4BB4-D8A2-2E1E-9D5C-5E42669D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85839-6872-03B4-8644-38DDEFDB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07BDD-21E1-C058-F41D-34CBD993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22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2CD5-B817-95D8-1DE4-9EAD28DE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2D020-8634-545A-751A-DF128193A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19559-A67D-632E-74FE-F4554871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46270-B74E-F078-6444-E8B6AF00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5381B-8CE4-42C6-77CF-75DD1F15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8AAF1-F1FD-0677-E1BF-4D7E6E59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B44F8-5763-6A79-EF8C-402CBD3D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2C8E-A426-42AD-E69F-132826DB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9E2A-7B38-3552-A31B-C826D929A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1714-36B1-4320-99B9-17BA99F77BEE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7586-65D9-9890-3C11-7E261CD83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D47A-3ACF-7594-75CB-E06A9D8AA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3DAF-399A-4954-A972-83BCF391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2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A60A-A2F2-28B5-2FDC-276AAC138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Bahnschrift" panose="020B0502040204020203" pitchFamily="34" charset="0"/>
              </a:rPr>
              <a:t>Music Genre Classification: </a:t>
            </a:r>
            <a:br>
              <a:rPr lang="en-IN" sz="4400" dirty="0">
                <a:latin typeface="Bahnschrift" panose="020B0502040204020203" pitchFamily="34" charset="0"/>
              </a:rPr>
            </a:br>
            <a:r>
              <a:rPr lang="en-IN" sz="4400" dirty="0">
                <a:latin typeface="Bahnschrift" panose="020B0502040204020203" pitchFamily="34" charset="0"/>
              </a:rPr>
              <a:t>A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592AF-6062-1372-8F39-295E4C0C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IN" dirty="0">
                <a:latin typeface="Bahnschrift Light" panose="020B0502040204020203" pitchFamily="34" charset="0"/>
              </a:rPr>
              <a:t>Supekar Unmesh Mahesh</a:t>
            </a:r>
          </a:p>
          <a:p>
            <a:r>
              <a:rPr lang="en-IN" dirty="0">
                <a:latin typeface="Bahnschrift Light" panose="020B0502040204020203" pitchFamily="34" charset="0"/>
              </a:rPr>
              <a:t>2101208039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9B0B9-E56C-6759-7491-E5124602B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36" y="476899"/>
            <a:ext cx="1290927" cy="1290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844F9-B76C-F1D0-FE14-2E180158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8756" cy="14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56705-C9E5-1090-9E8D-91938F86C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072" y="2341852"/>
            <a:ext cx="5328938" cy="36756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C5314D6-4892-ED89-EE18-0FA6A3173674}"/>
              </a:ext>
            </a:extLst>
          </p:cNvPr>
          <p:cNvSpPr txBox="1">
            <a:spLocks/>
          </p:cNvSpPr>
          <p:nvPr/>
        </p:nvSpPr>
        <p:spPr>
          <a:xfrm>
            <a:off x="967508" y="868218"/>
            <a:ext cx="3752273" cy="19119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Bahnschrift" panose="020B0502040204020203" pitchFamily="34" charset="0"/>
              </a:rPr>
              <a:t>Feature Extraction: </a:t>
            </a:r>
            <a:r>
              <a:rPr lang="en-IN" sz="3600" dirty="0">
                <a:latin typeface="Bahnschrift Light" panose="020B0502040204020203" pitchFamily="34" charset="0"/>
              </a:rPr>
              <a:t>Spectrogram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D0CCC7-A085-9186-0209-01F919754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9B40F-7EE2-9605-45BD-582880827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002" y="2796525"/>
            <a:ext cx="9382125" cy="2095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375B64-051F-727C-9A56-6915742C80CC}"/>
              </a:ext>
            </a:extLst>
          </p:cNvPr>
          <p:cNvSpPr txBox="1">
            <a:spLocks/>
          </p:cNvSpPr>
          <p:nvPr/>
        </p:nvSpPr>
        <p:spPr>
          <a:xfrm>
            <a:off x="690418" y="762289"/>
            <a:ext cx="37522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latin typeface="Bahnschrift" panose="020B0502040204020203" pitchFamily="34" charset="0"/>
              </a:rPr>
              <a:t>Feature Extraction:</a:t>
            </a:r>
          </a:p>
          <a:p>
            <a:r>
              <a:rPr lang="en-IN" sz="3200" dirty="0">
                <a:latin typeface="Bahnschrift Light" panose="020B0502040204020203" pitchFamily="34" charset="0"/>
              </a:rPr>
              <a:t>MFCC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18A22-7BCC-A938-FD28-30548D1F8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4005">
            <a:off x="10022536" y="476899"/>
            <a:ext cx="1290927" cy="12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3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A9E6-EC94-8231-02A8-629BDEAC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90" y="702108"/>
            <a:ext cx="4066309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Dataset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CE544-CDA2-0C39-F251-A765D5870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72" y="2675731"/>
            <a:ext cx="8712056" cy="30575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9E5A6-1D58-E15F-6AD9-C59421E58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4648">
            <a:off x="10282309" y="407626"/>
            <a:ext cx="1290927" cy="12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0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53C8-A19D-A8A0-2E42-D74345EE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46" y="519906"/>
            <a:ext cx="2606964" cy="244273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Feed Forward Neural</a:t>
            </a:r>
            <a:br>
              <a:rPr lang="en-US" sz="3600" dirty="0">
                <a:latin typeface="Bahnschrift" panose="020B0502040204020203" pitchFamily="34" charset="0"/>
              </a:rPr>
            </a:br>
            <a:r>
              <a:rPr lang="en-US" sz="3600" dirty="0">
                <a:latin typeface="Bahnschrift" panose="020B0502040204020203" pitchFamily="34" charset="0"/>
              </a:rPr>
              <a:t>Network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3A3EB-CD43-63E0-63B0-60A323335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855" y="4204846"/>
            <a:ext cx="10515600" cy="21572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020DA-B109-7C57-34EB-518B4C26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23" y="495898"/>
            <a:ext cx="4939682" cy="3530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C72A3A-89FE-D821-D4AC-360666A45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105" y="495898"/>
            <a:ext cx="2419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2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9A07-01AF-588B-FE89-5C390525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3" y="787760"/>
            <a:ext cx="3020051" cy="1696900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latin typeface="Bahnschrift" panose="020B0502040204020203" pitchFamily="34" charset="0"/>
              </a:rPr>
              <a:t>Convolutional</a:t>
            </a:r>
            <a:br>
              <a:rPr lang="en-US" sz="3600" dirty="0">
                <a:latin typeface="Bahnschrift" panose="020B0502040204020203" pitchFamily="34" charset="0"/>
              </a:rPr>
            </a:br>
            <a:r>
              <a:rPr lang="en-US" sz="3600" dirty="0">
                <a:latin typeface="Bahnschrift" panose="020B0502040204020203" pitchFamily="34" charset="0"/>
              </a:rPr>
              <a:t>Neural</a:t>
            </a:r>
            <a:br>
              <a:rPr lang="en-US" sz="3600" dirty="0">
                <a:latin typeface="Bahnschrift" panose="020B0502040204020203" pitchFamily="34" charset="0"/>
              </a:rPr>
            </a:br>
            <a:r>
              <a:rPr lang="en-US" sz="3600" dirty="0">
                <a:latin typeface="Bahnschrift" panose="020B0502040204020203" pitchFamily="34" charset="0"/>
              </a:rPr>
              <a:t>Network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87717-A746-F564-921D-C630DC7A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706" y="1000197"/>
            <a:ext cx="4914286" cy="3530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85D96-5C8F-36A5-D1EB-88EF95DB7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01" y="4882746"/>
            <a:ext cx="8823987" cy="1667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6A239-5B3C-77B1-ABFF-BB555F05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3" y="451896"/>
            <a:ext cx="2246135" cy="60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49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652E50-7948-EEEB-D7D0-0606915D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70" y="839192"/>
            <a:ext cx="4276725" cy="3924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0C134A-327D-E83A-C8A9-3ADEAE30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91" y="2869602"/>
            <a:ext cx="4723809" cy="314920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1D450BD-86D7-29B1-38F9-0434BCC6293B}"/>
              </a:ext>
            </a:extLst>
          </p:cNvPr>
          <p:cNvSpPr txBox="1">
            <a:spLocks/>
          </p:cNvSpPr>
          <p:nvPr/>
        </p:nvSpPr>
        <p:spPr>
          <a:xfrm>
            <a:off x="1146604" y="839192"/>
            <a:ext cx="30142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" panose="020B0502040204020203" pitchFamily="34" charset="0"/>
              </a:rPr>
              <a:t>K-Nearest Neighbors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B93E1-10D2-4E24-02A1-80726CC4A9DB}"/>
              </a:ext>
            </a:extLst>
          </p:cNvPr>
          <p:cNvSpPr txBox="1"/>
          <p:nvPr/>
        </p:nvSpPr>
        <p:spPr>
          <a:xfrm>
            <a:off x="8426741" y="5338618"/>
            <a:ext cx="96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K=7,8</a:t>
            </a:r>
          </a:p>
        </p:txBody>
      </p:sp>
    </p:spTree>
    <p:extLst>
      <p:ext uri="{BB962C8B-B14F-4D97-AF65-F5344CB8AC3E}">
        <p14:creationId xmlns:p14="http://schemas.microsoft.com/office/powerpoint/2010/main" val="1423484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5A37-EDFF-B698-269F-C84F026B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744" y="1113270"/>
            <a:ext cx="3014232" cy="1325563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Bahnschrift" panose="020B0502040204020203" pitchFamily="34" charset="0"/>
              </a:rPr>
              <a:t>K-Nearest Neighbors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9AF13-98A5-8951-82E7-45DC3652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6077670"/>
            <a:ext cx="11896725" cy="29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0294C-CF18-644B-DFB9-214A5EF6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4" y="485055"/>
            <a:ext cx="51339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94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3B68-84CF-93BC-E415-60890AC3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7948" y="838489"/>
            <a:ext cx="1974852" cy="2147167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latin typeface="Bahnschrift" panose="020B0502040204020203" pitchFamily="34" charset="0"/>
              </a:rPr>
              <a:t>Long Short Term Memory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91EFE-1B85-004D-8FEB-105FD3EE0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857" y="755362"/>
            <a:ext cx="4914286" cy="3530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2C236F-8682-F967-1F33-2E333B0A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" y="4597688"/>
            <a:ext cx="11111346" cy="1504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768C5-50D4-A94B-F8B6-885D8753E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57" y="1446155"/>
            <a:ext cx="2316595" cy="28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9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787-B6D4-A668-5089-47206A92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The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DCCB1-4A7F-50A9-6EC5-405D82C5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07BDD-038D-2C62-1896-59FA8FCB1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4005">
            <a:off x="10022536" y="476899"/>
            <a:ext cx="1290927" cy="12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BD4-5504-4515-E889-E5E96737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3" y="891598"/>
            <a:ext cx="2653145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B0A87-A413-D055-18A7-4A50B770F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3" y="484655"/>
            <a:ext cx="7851584" cy="588868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23E22-E0E0-258F-22C2-AEE073AF9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9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88A0-FC44-E9A2-2379-4C78740F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The flow…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4E36-B387-62A9-9360-E6629956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The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The Dataset: GTZAN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The Alternatives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Dataset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Feedforward NN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KNN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LSTM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The Codes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Bahnschrift Light" panose="020B0502040204020203" pitchFamily="34" charset="0"/>
              </a:rPr>
              <a:t>Findings &amp; Conclusion: Comparison</a:t>
            </a:r>
          </a:p>
          <a:p>
            <a:endParaRPr lang="en-IN" sz="2400" dirty="0">
              <a:latin typeface="Bahnschrift Light" panose="020B0502040204020203" pitchFamily="34" charset="0"/>
            </a:endParaRPr>
          </a:p>
          <a:p>
            <a:endParaRPr lang="en-IN" sz="2400" dirty="0">
              <a:latin typeface="Bahnschrift Light" panose="020B0502040204020203" pitchFamily="34" charset="0"/>
            </a:endParaRPr>
          </a:p>
          <a:p>
            <a:endParaRPr lang="en-IN" sz="2400" dirty="0">
              <a:latin typeface="Bahnschrift Light" panose="020B0502040204020203" pitchFamily="34" charset="0"/>
            </a:endParaRPr>
          </a:p>
          <a:p>
            <a:endParaRPr lang="en-IN" sz="2400" dirty="0">
              <a:latin typeface="Bahnschrift Light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135C7-2461-960A-258A-0753012D1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16" y="4003964"/>
            <a:ext cx="1478756" cy="1478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1098F-D954-EA47-83A4-54B920FAD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36" y="476899"/>
            <a:ext cx="1290927" cy="12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1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F133-F690-6866-EF15-DBEE46C6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636" y="799234"/>
            <a:ext cx="2477655" cy="2064039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latin typeface="Bahnschrift" panose="020B0502040204020203" pitchFamily="34" charset="0"/>
              </a:rPr>
              <a:t>Findings </a:t>
            </a:r>
            <a:br>
              <a:rPr lang="en-IN" sz="3600" dirty="0">
                <a:latin typeface="Bahnschrift" panose="020B0502040204020203" pitchFamily="34" charset="0"/>
              </a:rPr>
            </a:br>
            <a:r>
              <a:rPr lang="en-IN" sz="3600" dirty="0">
                <a:latin typeface="Bahnschrift" panose="020B0502040204020203" pitchFamily="34" charset="0"/>
              </a:rPr>
              <a:t>&amp; Conclusion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92A48E-6F20-86A3-462F-F314F294C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6" y="484655"/>
            <a:ext cx="7851584" cy="5888689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305A500-EE46-AABA-1280-0B9830FFD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69" b="40106"/>
          <a:stretch/>
        </p:blipFill>
        <p:spPr>
          <a:xfrm>
            <a:off x="544946" y="3215148"/>
            <a:ext cx="7851584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8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F133-F690-6866-EF15-DBEE46C6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636" y="799234"/>
            <a:ext cx="2477655" cy="2064039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latin typeface="Bahnschrift" panose="020B0502040204020203" pitchFamily="34" charset="0"/>
              </a:rPr>
              <a:t>Findings </a:t>
            </a:r>
            <a:br>
              <a:rPr lang="en-IN" sz="3600" dirty="0">
                <a:latin typeface="Bahnschrift" panose="020B0502040204020203" pitchFamily="34" charset="0"/>
              </a:rPr>
            </a:br>
            <a:r>
              <a:rPr lang="en-IN" sz="3600" dirty="0">
                <a:latin typeface="Bahnschrift" panose="020B0502040204020203" pitchFamily="34" charset="0"/>
              </a:rPr>
              <a:t>&amp; Conclusion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92A48E-6F20-86A3-462F-F314F294C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6" y="484655"/>
            <a:ext cx="7851584" cy="5888689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305A500-EE46-AABA-1280-0B9830FFD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3" b="29088"/>
          <a:stretch/>
        </p:blipFill>
        <p:spPr>
          <a:xfrm>
            <a:off x="544946" y="3195484"/>
            <a:ext cx="7851584" cy="14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DBD4-5504-4515-E889-E5E96737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43" y="989921"/>
            <a:ext cx="2847111" cy="206791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1. </a:t>
            </a:r>
            <a:r>
              <a:rPr lang="en-IN" sz="3600" dirty="0">
                <a:latin typeface="Bahnschrift Light" panose="020B0502040204020203" pitchFamily="34" charset="0"/>
              </a:rPr>
              <a:t>CNN</a:t>
            </a:r>
            <a:r>
              <a:rPr lang="en-IN" sz="3600" dirty="0">
                <a:latin typeface="Bahnschrift" panose="020B0502040204020203" pitchFamily="34" charset="0"/>
              </a:rPr>
              <a:t> </a:t>
            </a:r>
            <a:br>
              <a:rPr lang="en-IN" sz="3600" dirty="0">
                <a:latin typeface="Bahnschrift" panose="020B0502040204020203" pitchFamily="34" charset="0"/>
              </a:rPr>
            </a:br>
            <a:r>
              <a:rPr lang="en-IN" sz="3600" dirty="0">
                <a:latin typeface="Bahnschrift" panose="020B0502040204020203" pitchFamily="34" charset="0"/>
              </a:rPr>
              <a:t>2. </a:t>
            </a:r>
            <a:r>
              <a:rPr lang="en-IN" sz="3600" dirty="0">
                <a:latin typeface="Bahnschrift Light" panose="020B0502040204020203" pitchFamily="34" charset="0"/>
              </a:rPr>
              <a:t>K-Nearest     </a:t>
            </a:r>
            <a:r>
              <a:rPr lang="en-IN" sz="3600" dirty="0" err="1">
                <a:latin typeface="Bahnschrift Light" panose="020B0502040204020203" pitchFamily="34" charset="0"/>
              </a:rPr>
              <a:t>Neighbors</a:t>
            </a:r>
            <a:endParaRPr lang="en-IN" sz="3600" dirty="0">
              <a:latin typeface="Bahnschrift Ligh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B0A87-A413-D055-18A7-4A50B770F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3" y="484655"/>
            <a:ext cx="7851584" cy="588868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5712D3-79D7-01D3-AC84-16773D75E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2524-FE97-2BD8-49F4-060815A3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474" y="2495600"/>
            <a:ext cx="9053052" cy="1866799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Then which one</a:t>
            </a:r>
            <a:br>
              <a:rPr lang="en-IN" sz="3600" dirty="0">
                <a:latin typeface="Bahnschrift" panose="020B0502040204020203" pitchFamily="34" charset="0"/>
              </a:rPr>
            </a:br>
            <a:r>
              <a:rPr lang="en-IN" sz="3600" dirty="0">
                <a:latin typeface="Bahnschrift" panose="020B0502040204020203" pitchFamily="34" charset="0"/>
              </a:rPr>
              <a:t> is</a:t>
            </a:r>
            <a:br>
              <a:rPr lang="en-IN" sz="3600" dirty="0">
                <a:latin typeface="Bahnschrift" panose="020B0502040204020203" pitchFamily="34" charset="0"/>
              </a:rPr>
            </a:br>
            <a:r>
              <a:rPr lang="en-IN" sz="3600" dirty="0">
                <a:latin typeface="Bahnschrift" panose="020B0502040204020203" pitchFamily="34" charset="0"/>
              </a:rPr>
              <a:t>‘The Best’ 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51E16-B5E4-4E72-2D9F-884BB01A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052AE-FCB3-A9B9-033D-EF64C8AFC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4005">
            <a:off x="10022536" y="476899"/>
            <a:ext cx="1290927" cy="12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2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B386-C4C8-0761-3FEB-DD858708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Bahnschrift" panose="020B0502040204020203" pitchFamily="34" charset="0"/>
              </a:rPr>
              <a:t>To get rid off the roaches you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2CEA6-43AB-BBCF-8927-F7BD71536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81" y="1835714"/>
            <a:ext cx="238429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A4756-9F6B-A54A-32E1-59CEAE249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526" y="1835714"/>
            <a:ext cx="3091741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700EE4-F728-2330-D58E-AB3374601076}"/>
              </a:ext>
            </a:extLst>
          </p:cNvPr>
          <p:cNvSpPr txBox="1">
            <a:spLocks/>
          </p:cNvSpPr>
          <p:nvPr/>
        </p:nvSpPr>
        <p:spPr>
          <a:xfrm>
            <a:off x="3995585" y="3132912"/>
            <a:ext cx="42008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Bahnschrift" panose="020B0502040204020203" pitchFamily="34" charset="0"/>
              </a:rPr>
              <a:t>&amp;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18E62D-4E94-D16A-CD9E-0795B66A6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AD8652-7802-684E-CB22-07B40C6BF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4005">
            <a:off x="10022536" y="476899"/>
            <a:ext cx="1290927" cy="12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91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875F-2FAD-85CB-867D-6BEC3226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7" y="798204"/>
            <a:ext cx="273091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Instead of..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17F82-AACE-9965-2F06-4EE97A75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98" y="2123767"/>
            <a:ext cx="7151502" cy="4021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64C684-4DFC-2F24-E91F-3E3D82240FD2}"/>
              </a:ext>
            </a:extLst>
          </p:cNvPr>
          <p:cNvSpPr txBox="1"/>
          <p:nvPr/>
        </p:nvSpPr>
        <p:spPr>
          <a:xfrm>
            <a:off x="7118554" y="6341808"/>
            <a:ext cx="414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Bahnschrift Light" panose="020B0502040204020203" pitchFamily="34" charset="0"/>
              </a:rPr>
              <a:t>- Mr. </a:t>
            </a:r>
            <a:r>
              <a:rPr lang="en-IN" sz="1200" dirty="0" err="1">
                <a:latin typeface="Bahnschrift Light" panose="020B0502040204020203" pitchFamily="34" charset="0"/>
              </a:rPr>
              <a:t>Kumarsanjay</a:t>
            </a:r>
            <a:r>
              <a:rPr lang="en-IN" sz="1200" dirty="0">
                <a:latin typeface="Bahnschrift Light" panose="020B0502040204020203" pitchFamily="34" charset="0"/>
              </a:rPr>
              <a:t> </a:t>
            </a:r>
            <a:r>
              <a:rPr lang="en-IN" sz="1200" dirty="0" err="1">
                <a:latin typeface="Bahnschrift Light" panose="020B0502040204020203" pitchFamily="34" charset="0"/>
              </a:rPr>
              <a:t>bhorekar</a:t>
            </a:r>
            <a:endParaRPr lang="en-IN" sz="1200" dirty="0">
              <a:latin typeface="Bahnschrift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9C979-54ED-DE97-D4F6-E5A3AA621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4005">
            <a:off x="10022536" y="476899"/>
            <a:ext cx="1290927" cy="1290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D80E1-936C-5C06-BCC5-8CF95B556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8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9F67-6230-DAF7-03A4-DFCFCBD0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040" y="812055"/>
            <a:ext cx="3714135" cy="1940977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latin typeface="Bahnschrift" panose="020B0502040204020203" pitchFamily="34" charset="0"/>
              </a:rPr>
              <a:t>It’s all </a:t>
            </a:r>
            <a:br>
              <a:rPr lang="en-IN" sz="3600" dirty="0">
                <a:latin typeface="Bahnschrift" panose="020B0502040204020203" pitchFamily="34" charset="0"/>
              </a:rPr>
            </a:br>
            <a:r>
              <a:rPr lang="en-IN" sz="3600" dirty="0">
                <a:latin typeface="Bahnschrift" panose="020B0502040204020203" pitchFamily="34" charset="0"/>
              </a:rPr>
              <a:t>about Perspectives!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E3BAB-080F-0A55-C160-EB691DD7C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1" t="14076" r="3748" b="14281"/>
          <a:stretch/>
        </p:blipFill>
        <p:spPr>
          <a:xfrm>
            <a:off x="1592825" y="1602657"/>
            <a:ext cx="3994662" cy="4365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49221-C0ED-F9B0-5E7D-20250BED5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175" y="5123873"/>
            <a:ext cx="1734127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31D71C-32BA-B889-76EE-BE2D89CF8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59" y="2112859"/>
            <a:ext cx="2632282" cy="26322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17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628D-4C96-F999-7EB1-BCEE4610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4492-605F-75E1-16F2-0D86386E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278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Bahnschrift Light" panose="020B0502040204020203" pitchFamily="34" charset="0"/>
              </a:rPr>
              <a:t>Machine-learning models and Convolutional Neural Network (CNN) were then trained and tested on ten GTZAN dataset genres. The k-Nearest </a:t>
            </a:r>
            <a:r>
              <a:rPr lang="en-US" sz="2400" dirty="0" err="1">
                <a:latin typeface="Bahnschrift Light" panose="020B0502040204020203" pitchFamily="34" charset="0"/>
              </a:rPr>
              <a:t>Neighbours</a:t>
            </a:r>
            <a:r>
              <a:rPr lang="en-US" sz="2400" dirty="0">
                <a:latin typeface="Bahnschrift Light" panose="020B0502040204020203" pitchFamily="34" charset="0"/>
              </a:rPr>
              <a:t> (</a:t>
            </a:r>
            <a:r>
              <a:rPr lang="en-US" sz="2400" dirty="0" err="1">
                <a:latin typeface="Bahnschrift Light" panose="020B0502040204020203" pitchFamily="34" charset="0"/>
              </a:rPr>
              <a:t>kNN</a:t>
            </a:r>
            <a:r>
              <a:rPr lang="en-US" sz="2400" dirty="0">
                <a:latin typeface="Bahnschrift Light" panose="020B0502040204020203" pitchFamily="34" charset="0"/>
              </a:rPr>
              <a:t>) provided the best classification accuracy at 92.69% on three-seconds duration input features.</a:t>
            </a:r>
            <a:endParaRPr lang="en-IN" sz="24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D28C4-F6E0-D1DE-80E0-7DD3DC9A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226" y="4001294"/>
            <a:ext cx="1478756" cy="1478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7BD7DF-C6F1-9514-B29B-D81776EFBC16}"/>
              </a:ext>
            </a:extLst>
          </p:cNvPr>
          <p:cNvSpPr txBox="1"/>
          <p:nvPr/>
        </p:nvSpPr>
        <p:spPr>
          <a:xfrm>
            <a:off x="196646" y="6432600"/>
            <a:ext cx="12113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Ref: Music Genre Classification using Machine Learning. Fourth International Conference on Electronics, Communication and Aerospace Technology (ICECA-2020)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20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D2BD-B7E6-2A22-18AE-116FA8DC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35" y="719666"/>
            <a:ext cx="2671619" cy="1256145"/>
          </a:xfrm>
        </p:spPr>
        <p:txBody>
          <a:bodyPr>
            <a:no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The Process: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F61476-7BFB-ECC2-2196-CEF50F3A79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58273"/>
              </p:ext>
            </p:extLst>
          </p:nvPr>
        </p:nvGraphicFramePr>
        <p:xfrm>
          <a:off x="351905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1D6964-1144-6898-C038-819A5114DF35}"/>
              </a:ext>
            </a:extLst>
          </p:cNvPr>
          <p:cNvSpPr txBox="1"/>
          <p:nvPr/>
        </p:nvSpPr>
        <p:spPr>
          <a:xfrm>
            <a:off x="1496291" y="5144655"/>
            <a:ext cx="5671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Bahnschrift Light" panose="020B0502040204020203" pitchFamily="34" charset="0"/>
              </a:rPr>
              <a:t>Aap</a:t>
            </a:r>
            <a:r>
              <a:rPr lang="en-IN" sz="2400" dirty="0">
                <a:latin typeface="Bahnschrift Light" panose="020B0502040204020203" pitchFamily="34" charset="0"/>
              </a:rPr>
              <a:t> Chronology </a:t>
            </a:r>
            <a:r>
              <a:rPr lang="en-IN" sz="2400" dirty="0" err="1">
                <a:latin typeface="Bahnschrift Light" panose="020B0502040204020203" pitchFamily="34" charset="0"/>
              </a:rPr>
              <a:t>Samjhiye</a:t>
            </a:r>
            <a:r>
              <a:rPr lang="en-IN" sz="2400" dirty="0">
                <a:latin typeface="Bahnschrift Light" panose="020B0502040204020203" pitchFamily="34" charset="0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445FB-EEBA-C4CE-793E-F43AD5A94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36" y="476899"/>
            <a:ext cx="1290927" cy="1290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EE3B2-CACC-E10C-B163-DC9F44CF2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0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9003-6847-7F37-F0EB-61BD984D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236" y="826655"/>
            <a:ext cx="3493655" cy="1325563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latin typeface="Bahnschrift" panose="020B0502040204020203" pitchFamily="34" charset="0"/>
              </a:rPr>
              <a:t>The Dataset: </a:t>
            </a:r>
            <a:r>
              <a:rPr lang="en-IN" sz="3600" dirty="0">
                <a:latin typeface="Bahnschrift Light" panose="020B0502040204020203" pitchFamily="34" charset="0"/>
              </a:rPr>
              <a:t>GTZAN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9AE42C-C5D7-173B-9750-B547B58D4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91" b="18723"/>
          <a:stretch/>
        </p:blipFill>
        <p:spPr>
          <a:xfrm>
            <a:off x="942109" y="4380345"/>
            <a:ext cx="7530234" cy="173412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9E777-63FD-C022-5AB6-1B131A3A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9" y="1300090"/>
            <a:ext cx="6210300" cy="2828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CB0E9F-3F73-EE69-6356-0B692582B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1" y="5123873"/>
            <a:ext cx="1734127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7ECE-8CE6-1E8C-5D76-D1FF725D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3" y="665018"/>
            <a:ext cx="3094183" cy="201785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The Alternatives: </a:t>
            </a:r>
            <a:r>
              <a:rPr lang="en-IN" sz="3600" dirty="0">
                <a:latin typeface="Bahnschrift Light" panose="020B0502040204020203" pitchFamily="34" charset="0"/>
              </a:rPr>
              <a:t>Algorithms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D09A7BE-352D-3AA3-AD82-A4602E032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490155"/>
              </p:ext>
            </p:extLst>
          </p:nvPr>
        </p:nvGraphicFramePr>
        <p:xfrm>
          <a:off x="2844801" y="419773"/>
          <a:ext cx="8442036" cy="57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A3881F1-582A-B03B-E636-C94FA541D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0A80-CC0F-DD1D-92AF-CFD5AE9D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8" y="756660"/>
            <a:ext cx="3096492" cy="215640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The Alternatives: </a:t>
            </a:r>
            <a:r>
              <a:rPr lang="en-IN" sz="3600" dirty="0">
                <a:latin typeface="Bahnschrift Light" panose="020B0502040204020203" pitchFamily="34" charset="0"/>
              </a:rPr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06C99-FF7B-A076-EEC4-62F4DA6F5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40003"/>
              </p:ext>
            </p:extLst>
          </p:nvPr>
        </p:nvGraphicFramePr>
        <p:xfrm>
          <a:off x="3387436" y="1834861"/>
          <a:ext cx="86660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09CCC5-CEB5-C4F0-B1D8-1ACC3DE0C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48F1-8395-EC48-1092-707BBCBE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6" y="755651"/>
            <a:ext cx="3419764" cy="233853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hnschrift" panose="020B0502040204020203" pitchFamily="34" charset="0"/>
              </a:rPr>
              <a:t>Feature Extraction: </a:t>
            </a:r>
            <a:br>
              <a:rPr lang="en-IN" sz="3600" dirty="0">
                <a:latin typeface="Bahnschrift" panose="020B0502040204020203" pitchFamily="34" charset="0"/>
              </a:rPr>
            </a:br>
            <a:r>
              <a:rPr lang="en-IN" sz="3600" dirty="0" err="1">
                <a:latin typeface="Bahnschrift Light" panose="020B0502040204020203" pitchFamily="34" charset="0"/>
              </a:rPr>
              <a:t>Waveplot</a:t>
            </a:r>
            <a:br>
              <a:rPr lang="en-IN" sz="3600" dirty="0">
                <a:latin typeface="Bahnschrift" panose="020B0502040204020203" pitchFamily="34" charset="0"/>
              </a:rPr>
            </a:br>
            <a:endParaRPr lang="en-IN" sz="3600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420AE-0EEE-496A-BA2E-1A1B4556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2691" y="2087852"/>
            <a:ext cx="5730105" cy="375321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C46F6D-BDAF-BC70-8778-2F62D0EB3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" y="5123873"/>
            <a:ext cx="1734127" cy="17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06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150A1-041C-1016-9357-7D7CC2B29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462" y="3126801"/>
            <a:ext cx="5333701" cy="35648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DB6844-3181-6873-4B74-40EF4154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819" y="701964"/>
            <a:ext cx="3752272" cy="2117435"/>
          </a:xfrm>
        </p:spPr>
        <p:txBody>
          <a:bodyPr>
            <a:noAutofit/>
          </a:bodyPr>
          <a:lstStyle/>
          <a:p>
            <a:pPr algn="r"/>
            <a:r>
              <a:rPr lang="en-IN" sz="3600" dirty="0">
                <a:latin typeface="Bahnschrift" panose="020B0502040204020203" pitchFamily="34" charset="0"/>
              </a:rPr>
              <a:t>Feature Extraction: </a:t>
            </a:r>
            <a:r>
              <a:rPr lang="en-IN" sz="3600" dirty="0">
                <a:latin typeface="Bahnschrift Light" panose="020B0502040204020203" pitchFamily="34" charset="0"/>
              </a:rPr>
              <a:t>Frequency Plot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BA268-52A6-24CA-FE32-DDA49270D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163" y="5123873"/>
            <a:ext cx="1734127" cy="1734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F698DE-B4EA-4399-A4A5-451570509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79" y="317300"/>
            <a:ext cx="5015873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320</Words>
  <Application>Microsoft Office PowerPoint</Application>
  <PresentationFormat>Widescreen</PresentationFormat>
  <Paragraphs>72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Bahnschrift</vt:lpstr>
      <vt:lpstr>Bahnschrift Light</vt:lpstr>
      <vt:lpstr>Calibri</vt:lpstr>
      <vt:lpstr>Calibri Light</vt:lpstr>
      <vt:lpstr>Office Theme</vt:lpstr>
      <vt:lpstr>Music Genre Classification:  A Comparison</vt:lpstr>
      <vt:lpstr>The flow…</vt:lpstr>
      <vt:lpstr>Abstract </vt:lpstr>
      <vt:lpstr>The Process:</vt:lpstr>
      <vt:lpstr>The Dataset: GTZAN</vt:lpstr>
      <vt:lpstr>The Alternatives: Algorithms</vt:lpstr>
      <vt:lpstr>The Alternatives: Methods</vt:lpstr>
      <vt:lpstr>Feature Extraction:  Waveplot </vt:lpstr>
      <vt:lpstr>Feature Extraction: Frequency Plot</vt:lpstr>
      <vt:lpstr>PowerPoint Presentation</vt:lpstr>
      <vt:lpstr>PowerPoint Presentation</vt:lpstr>
      <vt:lpstr>Dataset Preparation</vt:lpstr>
      <vt:lpstr>Feed Forward Neural Network</vt:lpstr>
      <vt:lpstr>Convolutional Neural Network</vt:lpstr>
      <vt:lpstr>PowerPoint Presentation</vt:lpstr>
      <vt:lpstr>K-Nearest Neighbors</vt:lpstr>
      <vt:lpstr>Long Short Term Memory</vt:lpstr>
      <vt:lpstr>The Codes</vt:lpstr>
      <vt:lpstr>Comparison</vt:lpstr>
      <vt:lpstr>Findings  &amp; Conclusion</vt:lpstr>
      <vt:lpstr>Findings  &amp; Conclusion</vt:lpstr>
      <vt:lpstr>1. CNN  2. K-Nearest     Neighbors</vt:lpstr>
      <vt:lpstr>Then which one  is ‘The Best’ ??</vt:lpstr>
      <vt:lpstr>To get rid off the roaches you use</vt:lpstr>
      <vt:lpstr>Instead of..</vt:lpstr>
      <vt:lpstr>It’s all  about Perspectives!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Classification: A Comparison</dc:title>
  <dc:creator>Unmesh Supekar</dc:creator>
  <cp:lastModifiedBy>Unmesh Supekar</cp:lastModifiedBy>
  <cp:revision>15</cp:revision>
  <dcterms:created xsi:type="dcterms:W3CDTF">2022-11-22T19:28:37Z</dcterms:created>
  <dcterms:modified xsi:type="dcterms:W3CDTF">2022-11-24T07:06:37Z</dcterms:modified>
</cp:coreProperties>
</file>