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f0d4f509f7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f0d4f509f7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f0d4f509f7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f0d4f509f7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f0d4f509f7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f0d4f509f7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f0d4f509f7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f0d4f509f7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f0d4f509f7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f0d4f509f7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f0d4f509f7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f0d4f509f7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f0d4f509f7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f0d4f509f7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f0d4f509f7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f0d4f509f7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f0d4f509f7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f0d4f509f7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f0d4f509f7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f0d4f509f7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f0d4f509f7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f0d4f509f7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f0d4f509f7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f0d4f509f7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f0d4f509f7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f0d4f509f7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f0d4f509f7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f0d4f509f7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f0d4f509f7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f0d4f509f7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875620" y="841772"/>
            <a:ext cx="5322600" cy="17907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4500"/>
              <a:buFont typeface="Arial"/>
              <a:buNone/>
              <a:defRPr b="1" sz="4500">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3" name="Google Shape;13;p2"/>
          <p:cNvSpPr txBox="1"/>
          <p:nvPr>
            <p:ph idx="1" type="subTitle"/>
          </p:nvPr>
        </p:nvSpPr>
        <p:spPr>
          <a:xfrm>
            <a:off x="875620" y="2701528"/>
            <a:ext cx="7125300" cy="605100"/>
          </a:xfrm>
          <a:prstGeom prst="rect">
            <a:avLst/>
          </a:prstGeom>
          <a:noFill/>
          <a:ln>
            <a:noFill/>
          </a:ln>
        </p:spPr>
        <p:txBody>
          <a:bodyPr anchorCtr="0" anchor="t" bIns="34275" lIns="68575" spcFirstLastPara="1" rIns="68575" wrap="square" tIns="34275">
            <a:noAutofit/>
          </a:bodyPr>
          <a:lstStyle>
            <a:lvl1pPr lvl="0" algn="l">
              <a:lnSpc>
                <a:spcPct val="90000"/>
              </a:lnSpc>
              <a:spcBef>
                <a:spcPts val="800"/>
              </a:spcBef>
              <a:spcAft>
                <a:spcPts val="0"/>
              </a:spcAft>
              <a:buClr>
                <a:schemeClr val="dk1"/>
              </a:buClr>
              <a:buSzPts val="2400"/>
              <a:buNone/>
              <a:defRPr sz="2400">
                <a:latin typeface="Arial"/>
                <a:ea typeface="Arial"/>
                <a:cs typeface="Arial"/>
                <a:sym typeface="Arial"/>
              </a:defRPr>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14" name="Google Shape;14;p2"/>
          <p:cNvSpPr/>
          <p:nvPr/>
        </p:nvSpPr>
        <p:spPr>
          <a:xfrm>
            <a:off x="0" y="3429000"/>
            <a:ext cx="9144000" cy="1714500"/>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 name="Google Shape;15;p2"/>
          <p:cNvSpPr/>
          <p:nvPr/>
        </p:nvSpPr>
        <p:spPr>
          <a:xfrm>
            <a:off x="437810" y="3720023"/>
            <a:ext cx="1163400" cy="1163400"/>
          </a:xfrm>
          <a:prstGeom prst="ellipse">
            <a:avLst/>
          </a:prstGeom>
          <a:solidFill>
            <a:schemeClr val="dk2"/>
          </a:solidFill>
          <a:ln cap="flat" cmpd="sng" w="12700">
            <a:solidFill>
              <a:srgbClr val="004BBA"/>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 name="Google Shape;16;p2"/>
          <p:cNvSpPr/>
          <p:nvPr/>
        </p:nvSpPr>
        <p:spPr>
          <a:xfrm>
            <a:off x="1" y="3428999"/>
            <a:ext cx="837676" cy="837676"/>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7" name="Google Shape;17;p2"/>
          <p:cNvSpPr/>
          <p:nvPr/>
        </p:nvSpPr>
        <p:spPr>
          <a:xfrm>
            <a:off x="1" y="4304619"/>
            <a:ext cx="837676" cy="837676"/>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nvGrpSpPr>
          <p:cNvPr id="18" name="Google Shape;18;p2"/>
          <p:cNvGrpSpPr/>
          <p:nvPr/>
        </p:nvGrpSpPr>
        <p:grpSpPr>
          <a:xfrm>
            <a:off x="6198905" y="-2563"/>
            <a:ext cx="2945818" cy="2373878"/>
            <a:chOff x="9857014" y="13834"/>
            <a:chExt cx="2334986" cy="1881641"/>
          </a:xfrm>
        </p:grpSpPr>
        <p:sp>
          <p:nvSpPr>
            <p:cNvPr id="19" name="Google Shape;19;p2"/>
            <p:cNvSpPr/>
            <p:nvPr/>
          </p:nvSpPr>
          <p:spPr>
            <a:xfrm rot="-5400000">
              <a:off x="10667433" y="370908"/>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0" name="Google Shape;20;p2"/>
            <p:cNvSpPr/>
            <p:nvPr/>
          </p:nvSpPr>
          <p:spPr>
            <a:xfrm flipH="1" rot="5400000">
              <a:off x="9499940" y="370908"/>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
        <p:nvSpPr>
          <p:cNvPr id="21" name="Google Shape;21;p2"/>
          <p:cNvSpPr/>
          <p:nvPr/>
        </p:nvSpPr>
        <p:spPr>
          <a:xfrm>
            <a:off x="0" y="-1"/>
            <a:ext cx="875633" cy="875633"/>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2" name="Google Shape;22;p2"/>
          <p:cNvSpPr/>
          <p:nvPr/>
        </p:nvSpPr>
        <p:spPr>
          <a:xfrm>
            <a:off x="8268380" y="3435531"/>
            <a:ext cx="875620" cy="1709806"/>
          </a:xfrm>
          <a:custGeom>
            <a:rect b="b" l="l" r="r" t="t"/>
            <a:pathLst>
              <a:path extrusionOk="0" h="2272167" w="1167493">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p:cSld name="Team">
    <p:spTree>
      <p:nvGrpSpPr>
        <p:cNvPr id="103" name="Shape 103"/>
        <p:cNvGrpSpPr/>
        <p:nvPr/>
      </p:nvGrpSpPr>
      <p:grpSpPr>
        <a:xfrm>
          <a:off x="0" y="0"/>
          <a:ext cx="0" cy="0"/>
          <a:chOff x="0" y="0"/>
          <a:chExt cx="0" cy="0"/>
        </a:xfrm>
      </p:grpSpPr>
      <p:sp>
        <p:nvSpPr>
          <p:cNvPr id="104" name="Google Shape;104;p11"/>
          <p:cNvSpPr/>
          <p:nvPr/>
        </p:nvSpPr>
        <p:spPr>
          <a:xfrm>
            <a:off x="0" y="-1248"/>
            <a:ext cx="7392900" cy="5144700"/>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05" name="Google Shape;105;p11"/>
          <p:cNvSpPr txBox="1"/>
          <p:nvPr>
            <p:ph type="title"/>
          </p:nvPr>
        </p:nvSpPr>
        <p:spPr>
          <a:xfrm>
            <a:off x="562822" y="285750"/>
            <a:ext cx="6301200" cy="994200"/>
          </a:xfrm>
          <a:prstGeom prst="rect">
            <a:avLst/>
          </a:prstGeom>
          <a:noFill/>
          <a:ln>
            <a:noFill/>
          </a:ln>
        </p:spPr>
        <p:txBody>
          <a:bodyPr anchorCtr="0" anchor="b" bIns="34275" lIns="0" spcFirstLastPara="1" rIns="68575" wrap="square" tIns="34275">
            <a:noAutofit/>
          </a:bodyPr>
          <a:lstStyle>
            <a:lvl1pPr lvl="0" algn="l">
              <a:lnSpc>
                <a:spcPct val="90000"/>
              </a:lnSpc>
              <a:spcBef>
                <a:spcPts val="0"/>
              </a:spcBef>
              <a:spcAft>
                <a:spcPts val="0"/>
              </a:spcAft>
              <a:buClr>
                <a:schemeClr val="dk1"/>
              </a:buClr>
              <a:buSzPts val="3600"/>
              <a:buFont typeface="Arial"/>
              <a:buNone/>
              <a:defRPr b="1" sz="3600">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6" name="Google Shape;106;p11"/>
          <p:cNvSpPr/>
          <p:nvPr>
            <p:ph idx="2" type="pic"/>
          </p:nvPr>
        </p:nvSpPr>
        <p:spPr>
          <a:xfrm>
            <a:off x="562822" y="1670819"/>
            <a:ext cx="900300" cy="900900"/>
          </a:xfrm>
          <a:prstGeom prst="rect">
            <a:avLst/>
          </a:prstGeom>
          <a:noFill/>
          <a:ln>
            <a:noFill/>
          </a:ln>
        </p:spPr>
      </p:sp>
      <p:sp>
        <p:nvSpPr>
          <p:cNvPr id="107" name="Google Shape;107;p11"/>
          <p:cNvSpPr txBox="1"/>
          <p:nvPr>
            <p:ph idx="1" type="body"/>
          </p:nvPr>
        </p:nvSpPr>
        <p:spPr>
          <a:xfrm>
            <a:off x="1592513" y="1819800"/>
            <a:ext cx="1710900" cy="2607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1" sz="14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08" name="Google Shape;108;p11"/>
          <p:cNvSpPr txBox="1"/>
          <p:nvPr>
            <p:ph idx="3" type="body"/>
          </p:nvPr>
        </p:nvSpPr>
        <p:spPr>
          <a:xfrm>
            <a:off x="1592513" y="2108735"/>
            <a:ext cx="1710900" cy="2607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100"/>
              <a:buNone/>
              <a:defRPr b="0" sz="11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09" name="Google Shape;109;p11"/>
          <p:cNvSpPr/>
          <p:nvPr>
            <p:ph idx="4" type="pic"/>
          </p:nvPr>
        </p:nvSpPr>
        <p:spPr>
          <a:xfrm>
            <a:off x="4121860" y="1670819"/>
            <a:ext cx="900300" cy="900900"/>
          </a:xfrm>
          <a:prstGeom prst="rect">
            <a:avLst/>
          </a:prstGeom>
          <a:noFill/>
          <a:ln>
            <a:noFill/>
          </a:ln>
        </p:spPr>
      </p:sp>
      <p:sp>
        <p:nvSpPr>
          <p:cNvPr id="110" name="Google Shape;110;p11"/>
          <p:cNvSpPr txBox="1"/>
          <p:nvPr>
            <p:ph idx="5" type="body"/>
          </p:nvPr>
        </p:nvSpPr>
        <p:spPr>
          <a:xfrm>
            <a:off x="5153113" y="1816924"/>
            <a:ext cx="1710900" cy="2607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1" sz="14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1" name="Google Shape;111;p11"/>
          <p:cNvSpPr txBox="1"/>
          <p:nvPr>
            <p:ph idx="6" type="body"/>
          </p:nvPr>
        </p:nvSpPr>
        <p:spPr>
          <a:xfrm>
            <a:off x="5153112" y="2105858"/>
            <a:ext cx="1710900" cy="2607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100"/>
              <a:buNone/>
              <a:defRPr b="0" sz="11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2" name="Google Shape;112;p11"/>
          <p:cNvSpPr/>
          <p:nvPr>
            <p:ph idx="7" type="pic"/>
          </p:nvPr>
        </p:nvSpPr>
        <p:spPr>
          <a:xfrm>
            <a:off x="562822" y="3190705"/>
            <a:ext cx="900300" cy="900900"/>
          </a:xfrm>
          <a:prstGeom prst="rect">
            <a:avLst/>
          </a:prstGeom>
          <a:noFill/>
          <a:ln>
            <a:noFill/>
          </a:ln>
        </p:spPr>
      </p:sp>
      <p:sp>
        <p:nvSpPr>
          <p:cNvPr id="113" name="Google Shape;113;p11"/>
          <p:cNvSpPr txBox="1"/>
          <p:nvPr>
            <p:ph idx="8" type="body"/>
          </p:nvPr>
        </p:nvSpPr>
        <p:spPr>
          <a:xfrm>
            <a:off x="1592513" y="3374095"/>
            <a:ext cx="1710900" cy="2607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1" sz="14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4" name="Google Shape;114;p11"/>
          <p:cNvSpPr txBox="1"/>
          <p:nvPr>
            <p:ph idx="9" type="body"/>
          </p:nvPr>
        </p:nvSpPr>
        <p:spPr>
          <a:xfrm>
            <a:off x="1592513" y="3663029"/>
            <a:ext cx="1710900" cy="2607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100"/>
              <a:buNone/>
              <a:defRPr b="0" sz="11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5" name="Google Shape;115;p11"/>
          <p:cNvSpPr/>
          <p:nvPr>
            <p:ph idx="13" type="pic"/>
          </p:nvPr>
        </p:nvSpPr>
        <p:spPr>
          <a:xfrm>
            <a:off x="4121860" y="3190705"/>
            <a:ext cx="900300" cy="900900"/>
          </a:xfrm>
          <a:prstGeom prst="rect">
            <a:avLst/>
          </a:prstGeom>
          <a:noFill/>
          <a:ln>
            <a:noFill/>
          </a:ln>
        </p:spPr>
      </p:sp>
      <p:sp>
        <p:nvSpPr>
          <p:cNvPr id="116" name="Google Shape;116;p11"/>
          <p:cNvSpPr txBox="1"/>
          <p:nvPr>
            <p:ph idx="14" type="body"/>
          </p:nvPr>
        </p:nvSpPr>
        <p:spPr>
          <a:xfrm>
            <a:off x="5153113" y="3374095"/>
            <a:ext cx="1710900" cy="2607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1" sz="14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7" name="Google Shape;117;p11"/>
          <p:cNvSpPr txBox="1"/>
          <p:nvPr>
            <p:ph idx="15" type="body"/>
          </p:nvPr>
        </p:nvSpPr>
        <p:spPr>
          <a:xfrm>
            <a:off x="5153112" y="3663029"/>
            <a:ext cx="1710900" cy="2607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100"/>
              <a:buNone/>
              <a:defRPr b="0" sz="11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8" name="Google Shape;118;p11"/>
          <p:cNvSpPr txBox="1"/>
          <p:nvPr>
            <p:ph idx="10" type="dt"/>
          </p:nvPr>
        </p:nvSpPr>
        <p:spPr>
          <a:xfrm>
            <a:off x="285750" y="4767263"/>
            <a:ext cx="11775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solidFill>
                  <a:schemeClr val="accent3"/>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9" name="Google Shape;119;p11"/>
          <p:cNvSpPr txBox="1"/>
          <p:nvPr>
            <p:ph idx="11" type="ftr"/>
          </p:nvPr>
        </p:nvSpPr>
        <p:spPr>
          <a:xfrm>
            <a:off x="215333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solidFill>
                  <a:schemeClr val="accent3"/>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0" name="Google Shape;120;p11"/>
          <p:cNvSpPr txBox="1"/>
          <p:nvPr>
            <p:ph idx="12" type="sldNum"/>
          </p:nvPr>
        </p:nvSpPr>
        <p:spPr>
          <a:xfrm>
            <a:off x="6249251" y="4767263"/>
            <a:ext cx="8757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900">
                <a:solidFill>
                  <a:schemeClr val="accent3"/>
                </a:solidFill>
                <a:latin typeface="Arial"/>
                <a:ea typeface="Arial"/>
                <a:cs typeface="Arial"/>
                <a:sym typeface="Arial"/>
              </a:defRPr>
            </a:lvl1pPr>
            <a:lvl2pPr indent="0" lvl="1" marL="0" algn="r">
              <a:spcBef>
                <a:spcPts val="0"/>
              </a:spcBef>
              <a:buNone/>
              <a:defRPr sz="900">
                <a:solidFill>
                  <a:schemeClr val="accent3"/>
                </a:solidFill>
                <a:latin typeface="Arial"/>
                <a:ea typeface="Arial"/>
                <a:cs typeface="Arial"/>
                <a:sym typeface="Arial"/>
              </a:defRPr>
            </a:lvl2pPr>
            <a:lvl3pPr indent="0" lvl="2" marL="0" algn="r">
              <a:spcBef>
                <a:spcPts val="0"/>
              </a:spcBef>
              <a:buNone/>
              <a:defRPr sz="900">
                <a:solidFill>
                  <a:schemeClr val="accent3"/>
                </a:solidFill>
                <a:latin typeface="Arial"/>
                <a:ea typeface="Arial"/>
                <a:cs typeface="Arial"/>
                <a:sym typeface="Arial"/>
              </a:defRPr>
            </a:lvl3pPr>
            <a:lvl4pPr indent="0" lvl="3" marL="0" algn="r">
              <a:spcBef>
                <a:spcPts val="0"/>
              </a:spcBef>
              <a:buNone/>
              <a:defRPr sz="900">
                <a:solidFill>
                  <a:schemeClr val="accent3"/>
                </a:solidFill>
                <a:latin typeface="Arial"/>
                <a:ea typeface="Arial"/>
                <a:cs typeface="Arial"/>
                <a:sym typeface="Arial"/>
              </a:defRPr>
            </a:lvl4pPr>
            <a:lvl5pPr indent="0" lvl="4" marL="0" algn="r">
              <a:spcBef>
                <a:spcPts val="0"/>
              </a:spcBef>
              <a:buNone/>
              <a:defRPr sz="900">
                <a:solidFill>
                  <a:schemeClr val="accent3"/>
                </a:solidFill>
                <a:latin typeface="Arial"/>
                <a:ea typeface="Arial"/>
                <a:cs typeface="Arial"/>
                <a:sym typeface="Arial"/>
              </a:defRPr>
            </a:lvl5pPr>
            <a:lvl6pPr indent="0" lvl="5" marL="0" algn="r">
              <a:spcBef>
                <a:spcPts val="0"/>
              </a:spcBef>
              <a:buNone/>
              <a:defRPr sz="900">
                <a:solidFill>
                  <a:schemeClr val="accent3"/>
                </a:solidFill>
                <a:latin typeface="Arial"/>
                <a:ea typeface="Arial"/>
                <a:cs typeface="Arial"/>
                <a:sym typeface="Arial"/>
              </a:defRPr>
            </a:lvl6pPr>
            <a:lvl7pPr indent="0" lvl="6" marL="0" algn="r">
              <a:spcBef>
                <a:spcPts val="0"/>
              </a:spcBef>
              <a:buNone/>
              <a:defRPr sz="900">
                <a:solidFill>
                  <a:schemeClr val="accent3"/>
                </a:solidFill>
                <a:latin typeface="Arial"/>
                <a:ea typeface="Arial"/>
                <a:cs typeface="Arial"/>
                <a:sym typeface="Arial"/>
              </a:defRPr>
            </a:lvl7pPr>
            <a:lvl8pPr indent="0" lvl="7" marL="0" algn="r">
              <a:spcBef>
                <a:spcPts val="0"/>
              </a:spcBef>
              <a:buNone/>
              <a:defRPr sz="900">
                <a:solidFill>
                  <a:schemeClr val="accent3"/>
                </a:solidFill>
                <a:latin typeface="Arial"/>
                <a:ea typeface="Arial"/>
                <a:cs typeface="Arial"/>
                <a:sym typeface="Arial"/>
              </a:defRPr>
            </a:lvl8pPr>
            <a:lvl9pPr indent="0" lvl="8" marL="0" algn="r">
              <a:spcBef>
                <a:spcPts val="0"/>
              </a:spcBef>
              <a:buNone/>
              <a:defRPr sz="900">
                <a:solidFill>
                  <a:schemeClr val="accent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21" name="Google Shape;121;p11"/>
          <p:cNvSpPr/>
          <p:nvPr/>
        </p:nvSpPr>
        <p:spPr>
          <a:xfrm flipH="1" rot="5400000">
            <a:off x="7124955" y="266558"/>
            <a:ext cx="1411231" cy="875620"/>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22" name="Google Shape;122;p11"/>
          <p:cNvSpPr/>
          <p:nvPr/>
        </p:nvSpPr>
        <p:spPr>
          <a:xfrm flipH="1">
            <a:off x="8148711" y="1409983"/>
            <a:ext cx="995288" cy="995288"/>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23" name="Google Shape;123;p11"/>
          <p:cNvSpPr/>
          <p:nvPr/>
        </p:nvSpPr>
        <p:spPr>
          <a:xfrm>
            <a:off x="8268380" y="-1248"/>
            <a:ext cx="875621" cy="1411231"/>
          </a:xfrm>
          <a:custGeom>
            <a:rect b="b" l="l" r="r" t="t"/>
            <a:pathLst>
              <a:path extrusionOk="0" h="1881641" w="1167494">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24" name="Google Shape;124;p11"/>
          <p:cNvSpPr/>
          <p:nvPr/>
        </p:nvSpPr>
        <p:spPr>
          <a:xfrm>
            <a:off x="7750568" y="2053314"/>
            <a:ext cx="1035600" cy="1035600"/>
          </a:xfrm>
          <a:prstGeom prst="ellipse">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25" name="Google Shape;125;p11"/>
          <p:cNvSpPr/>
          <p:nvPr/>
        </p:nvSpPr>
        <p:spPr>
          <a:xfrm flipH="1" rot="-5400000">
            <a:off x="8000574" y="4000074"/>
            <a:ext cx="1411231" cy="875620"/>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26" name="Google Shape;126;p11"/>
          <p:cNvSpPr/>
          <p:nvPr/>
        </p:nvSpPr>
        <p:spPr>
          <a:xfrm flipH="1" rot="10800000">
            <a:off x="7392759" y="2737513"/>
            <a:ext cx="995288" cy="995288"/>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27" name="Google Shape;127;p11"/>
          <p:cNvSpPr/>
          <p:nvPr/>
        </p:nvSpPr>
        <p:spPr>
          <a:xfrm rot="10800000">
            <a:off x="7392760" y="3732269"/>
            <a:ext cx="875621" cy="1411231"/>
          </a:xfrm>
          <a:custGeom>
            <a:rect b="b" l="l" r="r" t="t"/>
            <a:pathLst>
              <a:path extrusionOk="0" h="1881641" w="1167494">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hole team">
  <p:cSld name="Whole team">
    <p:bg>
      <p:bgPr>
        <a:solidFill>
          <a:schemeClr val="accent2"/>
        </a:solidFill>
      </p:bgPr>
    </p:bg>
    <p:spTree>
      <p:nvGrpSpPr>
        <p:cNvPr id="128" name="Shape 128"/>
        <p:cNvGrpSpPr/>
        <p:nvPr/>
      </p:nvGrpSpPr>
      <p:grpSpPr>
        <a:xfrm>
          <a:off x="0" y="0"/>
          <a:ext cx="0" cy="0"/>
          <a:chOff x="0" y="0"/>
          <a:chExt cx="0" cy="0"/>
        </a:xfrm>
      </p:grpSpPr>
      <p:sp>
        <p:nvSpPr>
          <p:cNvPr id="129" name="Google Shape;129;p12"/>
          <p:cNvSpPr txBox="1"/>
          <p:nvPr>
            <p:ph type="title"/>
          </p:nvPr>
        </p:nvSpPr>
        <p:spPr>
          <a:xfrm>
            <a:off x="562822" y="285750"/>
            <a:ext cx="8008500" cy="994200"/>
          </a:xfrm>
          <a:prstGeom prst="rect">
            <a:avLst/>
          </a:prstGeom>
          <a:noFill/>
          <a:ln>
            <a:noFill/>
          </a:ln>
        </p:spPr>
        <p:txBody>
          <a:bodyPr anchorCtr="0" anchor="b" bIns="34275" lIns="0" spcFirstLastPara="1" rIns="68575" wrap="square" tIns="34275">
            <a:noAutofit/>
          </a:bodyPr>
          <a:lstStyle>
            <a:lvl1pPr lvl="0" algn="l">
              <a:lnSpc>
                <a:spcPct val="90000"/>
              </a:lnSpc>
              <a:spcBef>
                <a:spcPts val="0"/>
              </a:spcBef>
              <a:spcAft>
                <a:spcPts val="0"/>
              </a:spcAft>
              <a:buClr>
                <a:schemeClr val="dk1"/>
              </a:buClr>
              <a:buSzPts val="3600"/>
              <a:buFont typeface="Arial"/>
              <a:buNone/>
              <a:defRPr b="1" sz="3600">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30" name="Google Shape;130;p12"/>
          <p:cNvSpPr/>
          <p:nvPr>
            <p:ph idx="2" type="pic"/>
          </p:nvPr>
        </p:nvSpPr>
        <p:spPr>
          <a:xfrm>
            <a:off x="562822" y="1551550"/>
            <a:ext cx="678600" cy="679200"/>
          </a:xfrm>
          <a:prstGeom prst="rect">
            <a:avLst/>
          </a:prstGeom>
          <a:noFill/>
          <a:ln>
            <a:noFill/>
          </a:ln>
        </p:spPr>
      </p:sp>
      <p:sp>
        <p:nvSpPr>
          <p:cNvPr id="131" name="Google Shape;131;p12"/>
          <p:cNvSpPr txBox="1"/>
          <p:nvPr>
            <p:ph idx="1" type="body"/>
          </p:nvPr>
        </p:nvSpPr>
        <p:spPr>
          <a:xfrm>
            <a:off x="562823" y="2245909"/>
            <a:ext cx="1710900" cy="2607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1" sz="14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32" name="Google Shape;132;p12"/>
          <p:cNvSpPr txBox="1"/>
          <p:nvPr>
            <p:ph idx="3" type="body"/>
          </p:nvPr>
        </p:nvSpPr>
        <p:spPr>
          <a:xfrm>
            <a:off x="562822" y="2534843"/>
            <a:ext cx="1710900" cy="2607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100"/>
              <a:buNone/>
              <a:defRPr b="0" sz="11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33" name="Google Shape;133;p12"/>
          <p:cNvSpPr/>
          <p:nvPr>
            <p:ph idx="4" type="pic"/>
          </p:nvPr>
        </p:nvSpPr>
        <p:spPr>
          <a:xfrm>
            <a:off x="2662048" y="1551550"/>
            <a:ext cx="678600" cy="679200"/>
          </a:xfrm>
          <a:prstGeom prst="rect">
            <a:avLst/>
          </a:prstGeom>
          <a:noFill/>
          <a:ln>
            <a:noFill/>
          </a:ln>
        </p:spPr>
      </p:sp>
      <p:sp>
        <p:nvSpPr>
          <p:cNvPr id="134" name="Google Shape;134;p12"/>
          <p:cNvSpPr txBox="1"/>
          <p:nvPr>
            <p:ph idx="5" type="body"/>
          </p:nvPr>
        </p:nvSpPr>
        <p:spPr>
          <a:xfrm>
            <a:off x="2662049" y="2245909"/>
            <a:ext cx="1710900" cy="2607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1" sz="14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35" name="Google Shape;135;p12"/>
          <p:cNvSpPr txBox="1"/>
          <p:nvPr>
            <p:ph idx="6" type="body"/>
          </p:nvPr>
        </p:nvSpPr>
        <p:spPr>
          <a:xfrm>
            <a:off x="2662048" y="2534843"/>
            <a:ext cx="1710900" cy="2607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100"/>
              <a:buNone/>
              <a:defRPr b="0" sz="11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36" name="Google Shape;136;p12"/>
          <p:cNvSpPr/>
          <p:nvPr>
            <p:ph idx="7" type="pic"/>
          </p:nvPr>
        </p:nvSpPr>
        <p:spPr>
          <a:xfrm>
            <a:off x="4761275" y="1551550"/>
            <a:ext cx="678600" cy="679200"/>
          </a:xfrm>
          <a:prstGeom prst="rect">
            <a:avLst/>
          </a:prstGeom>
          <a:noFill/>
          <a:ln>
            <a:noFill/>
          </a:ln>
        </p:spPr>
      </p:sp>
      <p:sp>
        <p:nvSpPr>
          <p:cNvPr id="137" name="Google Shape;137;p12"/>
          <p:cNvSpPr txBox="1"/>
          <p:nvPr>
            <p:ph idx="8" type="body"/>
          </p:nvPr>
        </p:nvSpPr>
        <p:spPr>
          <a:xfrm>
            <a:off x="4761276" y="2245909"/>
            <a:ext cx="1710900" cy="2607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1" sz="14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38" name="Google Shape;138;p12"/>
          <p:cNvSpPr txBox="1"/>
          <p:nvPr>
            <p:ph idx="9" type="body"/>
          </p:nvPr>
        </p:nvSpPr>
        <p:spPr>
          <a:xfrm>
            <a:off x="4761275" y="2534843"/>
            <a:ext cx="1710900" cy="2607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100"/>
              <a:buNone/>
              <a:defRPr b="0" sz="11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39" name="Google Shape;139;p12"/>
          <p:cNvSpPr/>
          <p:nvPr>
            <p:ph idx="13" type="pic"/>
          </p:nvPr>
        </p:nvSpPr>
        <p:spPr>
          <a:xfrm>
            <a:off x="6860501" y="1551550"/>
            <a:ext cx="678600" cy="679200"/>
          </a:xfrm>
          <a:prstGeom prst="rect">
            <a:avLst/>
          </a:prstGeom>
          <a:noFill/>
          <a:ln>
            <a:noFill/>
          </a:ln>
        </p:spPr>
      </p:sp>
      <p:sp>
        <p:nvSpPr>
          <p:cNvPr id="140" name="Google Shape;140;p12"/>
          <p:cNvSpPr txBox="1"/>
          <p:nvPr>
            <p:ph idx="14" type="body"/>
          </p:nvPr>
        </p:nvSpPr>
        <p:spPr>
          <a:xfrm>
            <a:off x="6860502" y="2245909"/>
            <a:ext cx="1710900" cy="2607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1" sz="14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1" name="Google Shape;141;p12"/>
          <p:cNvSpPr txBox="1"/>
          <p:nvPr>
            <p:ph idx="15" type="body"/>
          </p:nvPr>
        </p:nvSpPr>
        <p:spPr>
          <a:xfrm>
            <a:off x="6860501" y="2534843"/>
            <a:ext cx="1710900" cy="2607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100"/>
              <a:buNone/>
              <a:defRPr b="0" sz="11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2" name="Google Shape;142;p12"/>
          <p:cNvSpPr/>
          <p:nvPr>
            <p:ph idx="16" type="pic"/>
          </p:nvPr>
        </p:nvSpPr>
        <p:spPr>
          <a:xfrm>
            <a:off x="562822" y="3088913"/>
            <a:ext cx="678600" cy="679200"/>
          </a:xfrm>
          <a:prstGeom prst="rect">
            <a:avLst/>
          </a:prstGeom>
          <a:noFill/>
          <a:ln>
            <a:noFill/>
          </a:ln>
        </p:spPr>
      </p:sp>
      <p:sp>
        <p:nvSpPr>
          <p:cNvPr id="143" name="Google Shape;143;p12"/>
          <p:cNvSpPr txBox="1"/>
          <p:nvPr>
            <p:ph idx="17" type="body"/>
          </p:nvPr>
        </p:nvSpPr>
        <p:spPr>
          <a:xfrm>
            <a:off x="562823" y="3783272"/>
            <a:ext cx="1710900" cy="2607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1" sz="14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4" name="Google Shape;144;p12"/>
          <p:cNvSpPr txBox="1"/>
          <p:nvPr>
            <p:ph idx="18" type="body"/>
          </p:nvPr>
        </p:nvSpPr>
        <p:spPr>
          <a:xfrm>
            <a:off x="562822" y="4072206"/>
            <a:ext cx="1710900" cy="2607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100"/>
              <a:buNone/>
              <a:defRPr b="0" sz="11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5" name="Google Shape;145;p12"/>
          <p:cNvSpPr/>
          <p:nvPr>
            <p:ph idx="19" type="pic"/>
          </p:nvPr>
        </p:nvSpPr>
        <p:spPr>
          <a:xfrm>
            <a:off x="2662048" y="3088913"/>
            <a:ext cx="678600" cy="679200"/>
          </a:xfrm>
          <a:prstGeom prst="rect">
            <a:avLst/>
          </a:prstGeom>
          <a:noFill/>
          <a:ln>
            <a:noFill/>
          </a:ln>
        </p:spPr>
      </p:sp>
      <p:sp>
        <p:nvSpPr>
          <p:cNvPr id="146" name="Google Shape;146;p12"/>
          <p:cNvSpPr txBox="1"/>
          <p:nvPr>
            <p:ph idx="20" type="body"/>
          </p:nvPr>
        </p:nvSpPr>
        <p:spPr>
          <a:xfrm>
            <a:off x="2662049" y="3783272"/>
            <a:ext cx="1710900" cy="2607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1" sz="14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7" name="Google Shape;147;p12"/>
          <p:cNvSpPr txBox="1"/>
          <p:nvPr>
            <p:ph idx="21" type="body"/>
          </p:nvPr>
        </p:nvSpPr>
        <p:spPr>
          <a:xfrm>
            <a:off x="2662048" y="4072206"/>
            <a:ext cx="1710900" cy="2607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100"/>
              <a:buNone/>
              <a:defRPr b="0" sz="11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8" name="Google Shape;148;p12"/>
          <p:cNvSpPr/>
          <p:nvPr>
            <p:ph idx="22" type="pic"/>
          </p:nvPr>
        </p:nvSpPr>
        <p:spPr>
          <a:xfrm>
            <a:off x="4761275" y="3088913"/>
            <a:ext cx="678600" cy="679200"/>
          </a:xfrm>
          <a:prstGeom prst="rect">
            <a:avLst/>
          </a:prstGeom>
          <a:noFill/>
          <a:ln>
            <a:noFill/>
          </a:ln>
        </p:spPr>
      </p:sp>
      <p:sp>
        <p:nvSpPr>
          <p:cNvPr id="149" name="Google Shape;149;p12"/>
          <p:cNvSpPr txBox="1"/>
          <p:nvPr>
            <p:ph idx="23" type="body"/>
          </p:nvPr>
        </p:nvSpPr>
        <p:spPr>
          <a:xfrm>
            <a:off x="4761276" y="3783272"/>
            <a:ext cx="1710900" cy="2607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1" sz="14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50" name="Google Shape;150;p12"/>
          <p:cNvSpPr txBox="1"/>
          <p:nvPr>
            <p:ph idx="24" type="body"/>
          </p:nvPr>
        </p:nvSpPr>
        <p:spPr>
          <a:xfrm>
            <a:off x="4761275" y="4072206"/>
            <a:ext cx="1710900" cy="2607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100"/>
              <a:buNone/>
              <a:defRPr b="0" sz="11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51" name="Google Shape;151;p12"/>
          <p:cNvSpPr/>
          <p:nvPr>
            <p:ph idx="25" type="pic"/>
          </p:nvPr>
        </p:nvSpPr>
        <p:spPr>
          <a:xfrm>
            <a:off x="6860501" y="3088913"/>
            <a:ext cx="678600" cy="679200"/>
          </a:xfrm>
          <a:prstGeom prst="rect">
            <a:avLst/>
          </a:prstGeom>
          <a:noFill/>
          <a:ln>
            <a:noFill/>
          </a:ln>
        </p:spPr>
      </p:sp>
      <p:sp>
        <p:nvSpPr>
          <p:cNvPr id="152" name="Google Shape;152;p12"/>
          <p:cNvSpPr txBox="1"/>
          <p:nvPr>
            <p:ph idx="26" type="body"/>
          </p:nvPr>
        </p:nvSpPr>
        <p:spPr>
          <a:xfrm>
            <a:off x="6860502" y="3783272"/>
            <a:ext cx="1710900" cy="2607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1" sz="14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53" name="Google Shape;153;p12"/>
          <p:cNvSpPr txBox="1"/>
          <p:nvPr>
            <p:ph idx="27" type="body"/>
          </p:nvPr>
        </p:nvSpPr>
        <p:spPr>
          <a:xfrm>
            <a:off x="6860501" y="4072206"/>
            <a:ext cx="1710900" cy="2607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100"/>
              <a:buNone/>
              <a:defRPr b="0" sz="1100">
                <a:solidFill>
                  <a:schemeClr val="dk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54" name="Google Shape;154;p12"/>
          <p:cNvSpPr txBox="1"/>
          <p:nvPr>
            <p:ph idx="10" type="dt"/>
          </p:nvPr>
        </p:nvSpPr>
        <p:spPr>
          <a:xfrm>
            <a:off x="2857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solidFill>
                  <a:schemeClr val="accent3"/>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5" name="Google Shape;155;p1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solidFill>
                  <a:schemeClr val="accent3"/>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6" name="Google Shape;156;p12"/>
          <p:cNvSpPr txBox="1"/>
          <p:nvPr>
            <p:ph idx="12" type="sldNum"/>
          </p:nvPr>
        </p:nvSpPr>
        <p:spPr>
          <a:xfrm>
            <a:off x="68008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900">
                <a:solidFill>
                  <a:schemeClr val="accent3"/>
                </a:solidFill>
                <a:latin typeface="Arial"/>
                <a:ea typeface="Arial"/>
                <a:cs typeface="Arial"/>
                <a:sym typeface="Arial"/>
              </a:defRPr>
            </a:lvl1pPr>
            <a:lvl2pPr indent="0" lvl="1" marL="0" algn="r">
              <a:spcBef>
                <a:spcPts val="0"/>
              </a:spcBef>
              <a:buNone/>
              <a:defRPr sz="900">
                <a:solidFill>
                  <a:schemeClr val="accent3"/>
                </a:solidFill>
                <a:latin typeface="Arial"/>
                <a:ea typeface="Arial"/>
                <a:cs typeface="Arial"/>
                <a:sym typeface="Arial"/>
              </a:defRPr>
            </a:lvl2pPr>
            <a:lvl3pPr indent="0" lvl="2" marL="0" algn="r">
              <a:spcBef>
                <a:spcPts val="0"/>
              </a:spcBef>
              <a:buNone/>
              <a:defRPr sz="900">
                <a:solidFill>
                  <a:schemeClr val="accent3"/>
                </a:solidFill>
                <a:latin typeface="Arial"/>
                <a:ea typeface="Arial"/>
                <a:cs typeface="Arial"/>
                <a:sym typeface="Arial"/>
              </a:defRPr>
            </a:lvl3pPr>
            <a:lvl4pPr indent="0" lvl="3" marL="0" algn="r">
              <a:spcBef>
                <a:spcPts val="0"/>
              </a:spcBef>
              <a:buNone/>
              <a:defRPr sz="900">
                <a:solidFill>
                  <a:schemeClr val="accent3"/>
                </a:solidFill>
                <a:latin typeface="Arial"/>
                <a:ea typeface="Arial"/>
                <a:cs typeface="Arial"/>
                <a:sym typeface="Arial"/>
              </a:defRPr>
            </a:lvl4pPr>
            <a:lvl5pPr indent="0" lvl="4" marL="0" algn="r">
              <a:spcBef>
                <a:spcPts val="0"/>
              </a:spcBef>
              <a:buNone/>
              <a:defRPr sz="900">
                <a:solidFill>
                  <a:schemeClr val="accent3"/>
                </a:solidFill>
                <a:latin typeface="Arial"/>
                <a:ea typeface="Arial"/>
                <a:cs typeface="Arial"/>
                <a:sym typeface="Arial"/>
              </a:defRPr>
            </a:lvl5pPr>
            <a:lvl6pPr indent="0" lvl="5" marL="0" algn="r">
              <a:spcBef>
                <a:spcPts val="0"/>
              </a:spcBef>
              <a:buNone/>
              <a:defRPr sz="900">
                <a:solidFill>
                  <a:schemeClr val="accent3"/>
                </a:solidFill>
                <a:latin typeface="Arial"/>
                <a:ea typeface="Arial"/>
                <a:cs typeface="Arial"/>
                <a:sym typeface="Arial"/>
              </a:defRPr>
            </a:lvl6pPr>
            <a:lvl7pPr indent="0" lvl="6" marL="0" algn="r">
              <a:spcBef>
                <a:spcPts val="0"/>
              </a:spcBef>
              <a:buNone/>
              <a:defRPr sz="900">
                <a:solidFill>
                  <a:schemeClr val="accent3"/>
                </a:solidFill>
                <a:latin typeface="Arial"/>
                <a:ea typeface="Arial"/>
                <a:cs typeface="Arial"/>
                <a:sym typeface="Arial"/>
              </a:defRPr>
            </a:lvl7pPr>
            <a:lvl8pPr indent="0" lvl="7" marL="0" algn="r">
              <a:spcBef>
                <a:spcPts val="0"/>
              </a:spcBef>
              <a:buNone/>
              <a:defRPr sz="900">
                <a:solidFill>
                  <a:schemeClr val="accent3"/>
                </a:solidFill>
                <a:latin typeface="Arial"/>
                <a:ea typeface="Arial"/>
                <a:cs typeface="Arial"/>
                <a:sym typeface="Arial"/>
              </a:defRPr>
            </a:lvl8pPr>
            <a:lvl9pPr indent="0" lvl="8" marL="0" algn="r">
              <a:spcBef>
                <a:spcPts val="0"/>
              </a:spcBef>
              <a:buNone/>
              <a:defRPr sz="900">
                <a:solidFill>
                  <a:schemeClr val="accent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p:cSld name="Timeline">
    <p:bg>
      <p:bgPr>
        <a:solidFill>
          <a:schemeClr val="accent1"/>
        </a:solidFill>
      </p:bgPr>
    </p:bg>
    <p:spTree>
      <p:nvGrpSpPr>
        <p:cNvPr id="157" name="Shape 157"/>
        <p:cNvGrpSpPr/>
        <p:nvPr/>
      </p:nvGrpSpPr>
      <p:grpSpPr>
        <a:xfrm>
          <a:off x="0" y="0"/>
          <a:ext cx="0" cy="0"/>
          <a:chOff x="0" y="0"/>
          <a:chExt cx="0" cy="0"/>
        </a:xfrm>
      </p:grpSpPr>
      <p:sp>
        <p:nvSpPr>
          <p:cNvPr id="158" name="Google Shape;158;p13"/>
          <p:cNvSpPr/>
          <p:nvPr/>
        </p:nvSpPr>
        <p:spPr>
          <a:xfrm flipH="1">
            <a:off x="6435416" y="1"/>
            <a:ext cx="2708584" cy="2708584"/>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59" name="Google Shape;159;p13"/>
          <p:cNvSpPr/>
          <p:nvPr/>
        </p:nvSpPr>
        <p:spPr>
          <a:xfrm flipH="1" rot="5400000">
            <a:off x="-255" y="2434916"/>
            <a:ext cx="2708584" cy="2708584"/>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60" name="Google Shape;160;p13"/>
          <p:cNvSpPr txBox="1"/>
          <p:nvPr>
            <p:ph type="title"/>
          </p:nvPr>
        </p:nvSpPr>
        <p:spPr>
          <a:xfrm>
            <a:off x="875619" y="285750"/>
            <a:ext cx="7334400" cy="9942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lt1"/>
              </a:buClr>
              <a:buSzPts val="3600"/>
              <a:buFont typeface="Arial"/>
              <a:buNone/>
              <a:defRPr b="1" sz="3600">
                <a:solidFill>
                  <a:schemeClr val="lt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61" name="Google Shape;161;p13"/>
          <p:cNvSpPr txBox="1"/>
          <p:nvPr>
            <p:ph idx="1" type="body"/>
          </p:nvPr>
        </p:nvSpPr>
        <p:spPr>
          <a:xfrm>
            <a:off x="875620" y="1565671"/>
            <a:ext cx="7334400" cy="25251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lt1"/>
              </a:buClr>
              <a:buSzPts val="2100"/>
              <a:buNone/>
              <a:defRPr>
                <a:solidFill>
                  <a:schemeClr val="lt1"/>
                </a:solidFill>
                <a:latin typeface="Arial"/>
                <a:ea typeface="Arial"/>
                <a:cs typeface="Arial"/>
                <a:sym typeface="Arial"/>
              </a:defRPr>
            </a:lvl1pPr>
            <a:lvl2pPr indent="-228600" lvl="1" marL="914400" algn="l">
              <a:lnSpc>
                <a:spcPct val="90000"/>
              </a:lnSpc>
              <a:spcBef>
                <a:spcPts val="400"/>
              </a:spcBef>
              <a:spcAft>
                <a:spcPts val="0"/>
              </a:spcAft>
              <a:buClr>
                <a:schemeClr val="lt1"/>
              </a:buClr>
              <a:buSzPts val="1800"/>
              <a:buNone/>
              <a:defRPr>
                <a:solidFill>
                  <a:schemeClr val="lt1"/>
                </a:solidFill>
                <a:latin typeface="Arial"/>
                <a:ea typeface="Arial"/>
                <a:cs typeface="Arial"/>
                <a:sym typeface="Arial"/>
              </a:defRPr>
            </a:lvl2pPr>
            <a:lvl3pPr indent="-228600" lvl="2" marL="1371600" algn="l">
              <a:lnSpc>
                <a:spcPct val="90000"/>
              </a:lnSpc>
              <a:spcBef>
                <a:spcPts val="400"/>
              </a:spcBef>
              <a:spcAft>
                <a:spcPts val="0"/>
              </a:spcAft>
              <a:buClr>
                <a:schemeClr val="lt1"/>
              </a:buClr>
              <a:buSzPts val="1500"/>
              <a:buNone/>
              <a:defRPr>
                <a:solidFill>
                  <a:schemeClr val="lt1"/>
                </a:solidFill>
                <a:latin typeface="Arial"/>
                <a:ea typeface="Arial"/>
                <a:cs typeface="Arial"/>
                <a:sym typeface="Arial"/>
              </a:defRPr>
            </a:lvl3pPr>
            <a:lvl4pPr indent="-228600" lvl="3" marL="1828800" algn="l">
              <a:lnSpc>
                <a:spcPct val="90000"/>
              </a:lnSpc>
              <a:spcBef>
                <a:spcPts val="400"/>
              </a:spcBef>
              <a:spcAft>
                <a:spcPts val="0"/>
              </a:spcAft>
              <a:buClr>
                <a:schemeClr val="lt1"/>
              </a:buClr>
              <a:buSzPts val="1400"/>
              <a:buNone/>
              <a:defRPr>
                <a:solidFill>
                  <a:schemeClr val="lt1"/>
                </a:solidFill>
                <a:latin typeface="Arial"/>
                <a:ea typeface="Arial"/>
                <a:cs typeface="Arial"/>
                <a:sym typeface="Arial"/>
              </a:defRPr>
            </a:lvl4pPr>
            <a:lvl5pPr indent="-228600" lvl="4" marL="2286000" algn="l">
              <a:lnSpc>
                <a:spcPct val="90000"/>
              </a:lnSpc>
              <a:spcBef>
                <a:spcPts val="400"/>
              </a:spcBef>
              <a:spcAft>
                <a:spcPts val="0"/>
              </a:spcAft>
              <a:buClr>
                <a:schemeClr val="lt1"/>
              </a:buClr>
              <a:buSzPts val="1400"/>
              <a:buNone/>
              <a:defRPr>
                <a:solidFill>
                  <a:schemeClr val="lt1"/>
                </a:solidFill>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62" name="Google Shape;162;p13"/>
          <p:cNvSpPr txBox="1"/>
          <p:nvPr>
            <p:ph idx="10" type="dt"/>
          </p:nvPr>
        </p:nvSpPr>
        <p:spPr>
          <a:xfrm>
            <a:off x="285750" y="4767263"/>
            <a:ext cx="12759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900">
                <a:solidFill>
                  <a:schemeClr val="accent3"/>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3" name="Google Shape;163;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sz="900">
                <a:solidFill>
                  <a:schemeClr val="accent2"/>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4" name="Google Shape;164;p13"/>
          <p:cNvSpPr txBox="1"/>
          <p:nvPr>
            <p:ph idx="12" type="sldNum"/>
          </p:nvPr>
        </p:nvSpPr>
        <p:spPr>
          <a:xfrm>
            <a:off x="7614957" y="4767263"/>
            <a:ext cx="12432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900">
                <a:solidFill>
                  <a:schemeClr val="accent2"/>
                </a:solidFill>
                <a:latin typeface="Arial"/>
                <a:ea typeface="Arial"/>
                <a:cs typeface="Arial"/>
                <a:sym typeface="Arial"/>
              </a:defRPr>
            </a:lvl1pPr>
            <a:lvl2pPr indent="0" lvl="1" marL="0" algn="r">
              <a:spcBef>
                <a:spcPts val="0"/>
              </a:spcBef>
              <a:buNone/>
              <a:defRPr sz="900">
                <a:solidFill>
                  <a:schemeClr val="accent2"/>
                </a:solidFill>
                <a:latin typeface="Arial"/>
                <a:ea typeface="Arial"/>
                <a:cs typeface="Arial"/>
                <a:sym typeface="Arial"/>
              </a:defRPr>
            </a:lvl2pPr>
            <a:lvl3pPr indent="0" lvl="2" marL="0" algn="r">
              <a:spcBef>
                <a:spcPts val="0"/>
              </a:spcBef>
              <a:buNone/>
              <a:defRPr sz="900">
                <a:solidFill>
                  <a:schemeClr val="accent2"/>
                </a:solidFill>
                <a:latin typeface="Arial"/>
                <a:ea typeface="Arial"/>
                <a:cs typeface="Arial"/>
                <a:sym typeface="Arial"/>
              </a:defRPr>
            </a:lvl3pPr>
            <a:lvl4pPr indent="0" lvl="3" marL="0" algn="r">
              <a:spcBef>
                <a:spcPts val="0"/>
              </a:spcBef>
              <a:buNone/>
              <a:defRPr sz="900">
                <a:solidFill>
                  <a:schemeClr val="accent2"/>
                </a:solidFill>
                <a:latin typeface="Arial"/>
                <a:ea typeface="Arial"/>
                <a:cs typeface="Arial"/>
                <a:sym typeface="Arial"/>
              </a:defRPr>
            </a:lvl4pPr>
            <a:lvl5pPr indent="0" lvl="4" marL="0" algn="r">
              <a:spcBef>
                <a:spcPts val="0"/>
              </a:spcBef>
              <a:buNone/>
              <a:defRPr sz="900">
                <a:solidFill>
                  <a:schemeClr val="accent2"/>
                </a:solidFill>
                <a:latin typeface="Arial"/>
                <a:ea typeface="Arial"/>
                <a:cs typeface="Arial"/>
                <a:sym typeface="Arial"/>
              </a:defRPr>
            </a:lvl5pPr>
            <a:lvl6pPr indent="0" lvl="5" marL="0" algn="r">
              <a:spcBef>
                <a:spcPts val="0"/>
              </a:spcBef>
              <a:buNone/>
              <a:defRPr sz="900">
                <a:solidFill>
                  <a:schemeClr val="accent2"/>
                </a:solidFill>
                <a:latin typeface="Arial"/>
                <a:ea typeface="Arial"/>
                <a:cs typeface="Arial"/>
                <a:sym typeface="Arial"/>
              </a:defRPr>
            </a:lvl6pPr>
            <a:lvl7pPr indent="0" lvl="6" marL="0" algn="r">
              <a:spcBef>
                <a:spcPts val="0"/>
              </a:spcBef>
              <a:buNone/>
              <a:defRPr sz="900">
                <a:solidFill>
                  <a:schemeClr val="accent2"/>
                </a:solidFill>
                <a:latin typeface="Arial"/>
                <a:ea typeface="Arial"/>
                <a:cs typeface="Arial"/>
                <a:sym typeface="Arial"/>
              </a:defRPr>
            </a:lvl7pPr>
            <a:lvl8pPr indent="0" lvl="7" marL="0" algn="r">
              <a:spcBef>
                <a:spcPts val="0"/>
              </a:spcBef>
              <a:buNone/>
              <a:defRPr sz="900">
                <a:solidFill>
                  <a:schemeClr val="accent2"/>
                </a:solidFill>
                <a:latin typeface="Arial"/>
                <a:ea typeface="Arial"/>
                <a:cs typeface="Arial"/>
                <a:sym typeface="Arial"/>
              </a:defRPr>
            </a:lvl8pPr>
            <a:lvl9pPr indent="0" lvl="8" marL="0" algn="r">
              <a:spcBef>
                <a:spcPts val="0"/>
              </a:spcBef>
              <a:buNone/>
              <a:defRPr sz="900">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Title and Content">
  <p:cSld name="3 Title and Content">
    <p:spTree>
      <p:nvGrpSpPr>
        <p:cNvPr id="165" name="Shape 165"/>
        <p:cNvGrpSpPr/>
        <p:nvPr/>
      </p:nvGrpSpPr>
      <p:grpSpPr>
        <a:xfrm>
          <a:off x="0" y="0"/>
          <a:ext cx="0" cy="0"/>
          <a:chOff x="0" y="0"/>
          <a:chExt cx="0" cy="0"/>
        </a:xfrm>
      </p:grpSpPr>
      <p:sp>
        <p:nvSpPr>
          <p:cNvPr id="166" name="Google Shape;166;p14"/>
          <p:cNvSpPr txBox="1"/>
          <p:nvPr>
            <p:ph type="title"/>
          </p:nvPr>
        </p:nvSpPr>
        <p:spPr>
          <a:xfrm>
            <a:off x="875619" y="285750"/>
            <a:ext cx="7334400" cy="9942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3600"/>
              <a:buFont typeface="Arial"/>
              <a:buNone/>
              <a:defRPr b="1" sz="3600">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67" name="Google Shape;167;p14"/>
          <p:cNvSpPr txBox="1"/>
          <p:nvPr>
            <p:ph idx="1" type="body"/>
          </p:nvPr>
        </p:nvSpPr>
        <p:spPr>
          <a:xfrm>
            <a:off x="875618" y="1894739"/>
            <a:ext cx="2414100" cy="21216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500"/>
              <a:buNone/>
              <a:defRPr sz="1500">
                <a:latin typeface="Arial"/>
                <a:ea typeface="Arial"/>
                <a:cs typeface="Arial"/>
                <a:sym typeface="Arial"/>
              </a:defRPr>
            </a:lvl1pPr>
            <a:lvl2pPr indent="-228600" lvl="1" marL="914400" algn="l">
              <a:lnSpc>
                <a:spcPct val="90000"/>
              </a:lnSpc>
              <a:spcBef>
                <a:spcPts val="400"/>
              </a:spcBef>
              <a:spcAft>
                <a:spcPts val="0"/>
              </a:spcAft>
              <a:buClr>
                <a:schemeClr val="dk1"/>
              </a:buClr>
              <a:buSzPts val="1400"/>
              <a:buNone/>
              <a:defRPr sz="1400">
                <a:latin typeface="Arial"/>
                <a:ea typeface="Arial"/>
                <a:cs typeface="Arial"/>
                <a:sym typeface="Arial"/>
              </a:defRPr>
            </a:lvl2pPr>
            <a:lvl3pPr indent="-228600" lvl="2" marL="1371600" algn="l">
              <a:lnSpc>
                <a:spcPct val="90000"/>
              </a:lnSpc>
              <a:spcBef>
                <a:spcPts val="400"/>
              </a:spcBef>
              <a:spcAft>
                <a:spcPts val="0"/>
              </a:spcAft>
              <a:buClr>
                <a:schemeClr val="dk1"/>
              </a:buClr>
              <a:buSzPts val="1200"/>
              <a:buNone/>
              <a:defRPr sz="1200">
                <a:latin typeface="Arial"/>
                <a:ea typeface="Arial"/>
                <a:cs typeface="Arial"/>
                <a:sym typeface="Arial"/>
              </a:defRPr>
            </a:lvl3pPr>
            <a:lvl4pPr indent="-228600" lvl="3" marL="1828800" algn="l">
              <a:lnSpc>
                <a:spcPct val="90000"/>
              </a:lnSpc>
              <a:spcBef>
                <a:spcPts val="400"/>
              </a:spcBef>
              <a:spcAft>
                <a:spcPts val="0"/>
              </a:spcAft>
              <a:buClr>
                <a:schemeClr val="dk1"/>
              </a:buClr>
              <a:buSzPts val="1100"/>
              <a:buNone/>
              <a:defRPr sz="1100">
                <a:latin typeface="Arial"/>
                <a:ea typeface="Arial"/>
                <a:cs typeface="Arial"/>
                <a:sym typeface="Arial"/>
              </a:defRPr>
            </a:lvl4pPr>
            <a:lvl5pPr indent="-228600" lvl="4" marL="2286000" algn="l">
              <a:lnSpc>
                <a:spcPct val="90000"/>
              </a:lnSpc>
              <a:spcBef>
                <a:spcPts val="400"/>
              </a:spcBef>
              <a:spcAft>
                <a:spcPts val="0"/>
              </a:spcAft>
              <a:buClr>
                <a:schemeClr val="dk1"/>
              </a:buClr>
              <a:buSzPts val="1100"/>
              <a:buNone/>
              <a:defRPr sz="1100">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68" name="Google Shape;168;p14"/>
          <p:cNvSpPr/>
          <p:nvPr/>
        </p:nvSpPr>
        <p:spPr>
          <a:xfrm rot="5400000">
            <a:off x="6435416" y="0"/>
            <a:ext cx="2708584" cy="2708584"/>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69" name="Google Shape;169;p14"/>
          <p:cNvSpPr/>
          <p:nvPr/>
        </p:nvSpPr>
        <p:spPr>
          <a:xfrm>
            <a:off x="-1773" y="2435172"/>
            <a:ext cx="2708584" cy="2708584"/>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70" name="Google Shape;170;p14"/>
          <p:cNvSpPr/>
          <p:nvPr/>
        </p:nvSpPr>
        <p:spPr>
          <a:xfrm flipH="1" rot="5400000">
            <a:off x="8443062" y="4442562"/>
            <a:ext cx="700938" cy="700938"/>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nvGrpSpPr>
          <p:cNvPr id="171" name="Google Shape;171;p14"/>
          <p:cNvGrpSpPr/>
          <p:nvPr/>
        </p:nvGrpSpPr>
        <p:grpSpPr>
          <a:xfrm>
            <a:off x="1940932" y="4193426"/>
            <a:ext cx="1179401" cy="950417"/>
            <a:chOff x="7413403" y="4976359"/>
            <a:chExt cx="2334986" cy="1881641"/>
          </a:xfrm>
        </p:grpSpPr>
        <p:sp>
          <p:nvSpPr>
            <p:cNvPr id="172" name="Google Shape;172;p14"/>
            <p:cNvSpPr/>
            <p:nvPr/>
          </p:nvSpPr>
          <p:spPr>
            <a:xfrm rot="-5400000">
              <a:off x="8223822"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73" name="Google Shape;173;p14"/>
            <p:cNvSpPr/>
            <p:nvPr/>
          </p:nvSpPr>
          <p:spPr>
            <a:xfrm flipH="1" rot="5400000">
              <a:off x="7056329"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sp>
        <p:nvSpPr>
          <p:cNvPr id="174" name="Google Shape;174;p14"/>
          <p:cNvSpPr txBox="1"/>
          <p:nvPr>
            <p:ph idx="10" type="dt"/>
          </p:nvPr>
        </p:nvSpPr>
        <p:spPr>
          <a:xfrm>
            <a:off x="285750" y="4767263"/>
            <a:ext cx="1325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900">
                <a:solidFill>
                  <a:schemeClr val="accent2"/>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5" name="Google Shape;175;p1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sz="900">
                <a:solidFill>
                  <a:schemeClr val="accent3"/>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6" name="Google Shape;176;p14"/>
          <p:cNvSpPr txBox="1"/>
          <p:nvPr>
            <p:ph idx="2" type="body"/>
          </p:nvPr>
        </p:nvSpPr>
        <p:spPr>
          <a:xfrm>
            <a:off x="3512840" y="1894739"/>
            <a:ext cx="2379900" cy="21216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500"/>
              <a:buNone/>
              <a:defRPr sz="1500">
                <a:latin typeface="Arial"/>
                <a:ea typeface="Arial"/>
                <a:cs typeface="Arial"/>
                <a:sym typeface="Arial"/>
              </a:defRPr>
            </a:lvl1pPr>
            <a:lvl2pPr indent="-228600" lvl="1" marL="914400" algn="l">
              <a:lnSpc>
                <a:spcPct val="90000"/>
              </a:lnSpc>
              <a:spcBef>
                <a:spcPts val="400"/>
              </a:spcBef>
              <a:spcAft>
                <a:spcPts val="0"/>
              </a:spcAft>
              <a:buClr>
                <a:schemeClr val="dk1"/>
              </a:buClr>
              <a:buSzPts val="1400"/>
              <a:buNone/>
              <a:defRPr sz="1400">
                <a:latin typeface="Arial"/>
                <a:ea typeface="Arial"/>
                <a:cs typeface="Arial"/>
                <a:sym typeface="Arial"/>
              </a:defRPr>
            </a:lvl2pPr>
            <a:lvl3pPr indent="-228600" lvl="2" marL="1371600" algn="l">
              <a:lnSpc>
                <a:spcPct val="90000"/>
              </a:lnSpc>
              <a:spcBef>
                <a:spcPts val="400"/>
              </a:spcBef>
              <a:spcAft>
                <a:spcPts val="0"/>
              </a:spcAft>
              <a:buClr>
                <a:schemeClr val="dk1"/>
              </a:buClr>
              <a:buSzPts val="1200"/>
              <a:buNone/>
              <a:defRPr sz="1200">
                <a:latin typeface="Arial"/>
                <a:ea typeface="Arial"/>
                <a:cs typeface="Arial"/>
                <a:sym typeface="Arial"/>
              </a:defRPr>
            </a:lvl3pPr>
            <a:lvl4pPr indent="-228600" lvl="3" marL="1828800" algn="l">
              <a:lnSpc>
                <a:spcPct val="90000"/>
              </a:lnSpc>
              <a:spcBef>
                <a:spcPts val="400"/>
              </a:spcBef>
              <a:spcAft>
                <a:spcPts val="0"/>
              </a:spcAft>
              <a:buClr>
                <a:schemeClr val="dk1"/>
              </a:buClr>
              <a:buSzPts val="1100"/>
              <a:buNone/>
              <a:defRPr sz="1100">
                <a:latin typeface="Arial"/>
                <a:ea typeface="Arial"/>
                <a:cs typeface="Arial"/>
                <a:sym typeface="Arial"/>
              </a:defRPr>
            </a:lvl4pPr>
            <a:lvl5pPr indent="-228600" lvl="4" marL="2286000" algn="l">
              <a:lnSpc>
                <a:spcPct val="90000"/>
              </a:lnSpc>
              <a:spcBef>
                <a:spcPts val="400"/>
              </a:spcBef>
              <a:spcAft>
                <a:spcPts val="0"/>
              </a:spcAft>
              <a:buClr>
                <a:schemeClr val="dk1"/>
              </a:buClr>
              <a:buSzPts val="1100"/>
              <a:buNone/>
              <a:defRPr sz="1100">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77" name="Google Shape;177;p14"/>
          <p:cNvSpPr txBox="1"/>
          <p:nvPr>
            <p:ph idx="3" type="body"/>
          </p:nvPr>
        </p:nvSpPr>
        <p:spPr>
          <a:xfrm>
            <a:off x="875620" y="1502853"/>
            <a:ext cx="2379900" cy="3918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None/>
              <a:defRPr b="1" sz="1800">
                <a:latin typeface="Arial"/>
                <a:ea typeface="Arial"/>
                <a:cs typeface="Arial"/>
                <a:sym typeface="Arial"/>
              </a:defRPr>
            </a:lvl1pPr>
            <a:lvl2pPr indent="-228600" lvl="1" marL="914400" algn="l">
              <a:lnSpc>
                <a:spcPct val="90000"/>
              </a:lnSpc>
              <a:spcBef>
                <a:spcPts val="400"/>
              </a:spcBef>
              <a:spcAft>
                <a:spcPts val="0"/>
              </a:spcAft>
              <a:buClr>
                <a:schemeClr val="dk1"/>
              </a:buClr>
              <a:buSzPts val="1500"/>
              <a:buNone/>
              <a:defRPr b="1" sz="1500">
                <a:latin typeface="Arial"/>
                <a:ea typeface="Arial"/>
                <a:cs typeface="Arial"/>
                <a:sym typeface="Arial"/>
              </a:defRPr>
            </a:lvl2pPr>
            <a:lvl3pPr indent="-228600" lvl="2" marL="1371600" algn="l">
              <a:lnSpc>
                <a:spcPct val="90000"/>
              </a:lnSpc>
              <a:spcBef>
                <a:spcPts val="400"/>
              </a:spcBef>
              <a:spcAft>
                <a:spcPts val="0"/>
              </a:spcAft>
              <a:buClr>
                <a:schemeClr val="dk1"/>
              </a:buClr>
              <a:buSzPts val="1400"/>
              <a:buNone/>
              <a:defRPr b="1" sz="1400">
                <a:latin typeface="Arial"/>
                <a:ea typeface="Arial"/>
                <a:cs typeface="Arial"/>
                <a:sym typeface="Arial"/>
              </a:defRPr>
            </a:lvl3pPr>
            <a:lvl4pPr indent="-228600" lvl="3" marL="1828800" algn="l">
              <a:lnSpc>
                <a:spcPct val="90000"/>
              </a:lnSpc>
              <a:spcBef>
                <a:spcPts val="400"/>
              </a:spcBef>
              <a:spcAft>
                <a:spcPts val="0"/>
              </a:spcAft>
              <a:buClr>
                <a:schemeClr val="dk1"/>
              </a:buClr>
              <a:buSzPts val="1200"/>
              <a:buNone/>
              <a:defRPr b="1" sz="1200">
                <a:latin typeface="Arial"/>
                <a:ea typeface="Arial"/>
                <a:cs typeface="Arial"/>
                <a:sym typeface="Arial"/>
              </a:defRPr>
            </a:lvl4pPr>
            <a:lvl5pPr indent="-228600" lvl="4" marL="2286000" algn="l">
              <a:lnSpc>
                <a:spcPct val="90000"/>
              </a:lnSpc>
              <a:spcBef>
                <a:spcPts val="400"/>
              </a:spcBef>
              <a:spcAft>
                <a:spcPts val="0"/>
              </a:spcAft>
              <a:buClr>
                <a:schemeClr val="dk1"/>
              </a:buClr>
              <a:buSzPts val="1200"/>
              <a:buNone/>
              <a:defRPr b="1" sz="1200">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78" name="Google Shape;178;p14"/>
          <p:cNvSpPr txBox="1"/>
          <p:nvPr>
            <p:ph idx="4" type="body"/>
          </p:nvPr>
        </p:nvSpPr>
        <p:spPr>
          <a:xfrm>
            <a:off x="3512841" y="1502853"/>
            <a:ext cx="2379900" cy="3918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None/>
              <a:defRPr b="1" sz="1800">
                <a:latin typeface="Arial"/>
                <a:ea typeface="Arial"/>
                <a:cs typeface="Arial"/>
                <a:sym typeface="Arial"/>
              </a:defRPr>
            </a:lvl1pPr>
            <a:lvl2pPr indent="-228600" lvl="1" marL="914400" algn="l">
              <a:lnSpc>
                <a:spcPct val="90000"/>
              </a:lnSpc>
              <a:spcBef>
                <a:spcPts val="400"/>
              </a:spcBef>
              <a:spcAft>
                <a:spcPts val="0"/>
              </a:spcAft>
              <a:buClr>
                <a:schemeClr val="dk1"/>
              </a:buClr>
              <a:buSzPts val="1500"/>
              <a:buNone/>
              <a:defRPr b="1" sz="1500">
                <a:latin typeface="Arial"/>
                <a:ea typeface="Arial"/>
                <a:cs typeface="Arial"/>
                <a:sym typeface="Arial"/>
              </a:defRPr>
            </a:lvl2pPr>
            <a:lvl3pPr indent="-228600" lvl="2" marL="1371600" algn="l">
              <a:lnSpc>
                <a:spcPct val="90000"/>
              </a:lnSpc>
              <a:spcBef>
                <a:spcPts val="400"/>
              </a:spcBef>
              <a:spcAft>
                <a:spcPts val="0"/>
              </a:spcAft>
              <a:buClr>
                <a:schemeClr val="dk1"/>
              </a:buClr>
              <a:buSzPts val="1400"/>
              <a:buNone/>
              <a:defRPr b="1" sz="1400">
                <a:latin typeface="Arial"/>
                <a:ea typeface="Arial"/>
                <a:cs typeface="Arial"/>
                <a:sym typeface="Arial"/>
              </a:defRPr>
            </a:lvl3pPr>
            <a:lvl4pPr indent="-228600" lvl="3" marL="1828800" algn="l">
              <a:lnSpc>
                <a:spcPct val="90000"/>
              </a:lnSpc>
              <a:spcBef>
                <a:spcPts val="400"/>
              </a:spcBef>
              <a:spcAft>
                <a:spcPts val="0"/>
              </a:spcAft>
              <a:buClr>
                <a:schemeClr val="dk1"/>
              </a:buClr>
              <a:buSzPts val="1200"/>
              <a:buNone/>
              <a:defRPr b="1" sz="1200">
                <a:latin typeface="Arial"/>
                <a:ea typeface="Arial"/>
                <a:cs typeface="Arial"/>
                <a:sym typeface="Arial"/>
              </a:defRPr>
            </a:lvl4pPr>
            <a:lvl5pPr indent="-228600" lvl="4" marL="2286000" algn="l">
              <a:lnSpc>
                <a:spcPct val="90000"/>
              </a:lnSpc>
              <a:spcBef>
                <a:spcPts val="400"/>
              </a:spcBef>
              <a:spcAft>
                <a:spcPts val="0"/>
              </a:spcAft>
              <a:buClr>
                <a:schemeClr val="dk1"/>
              </a:buClr>
              <a:buSzPts val="1200"/>
              <a:buNone/>
              <a:defRPr b="1" sz="1200">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79" name="Google Shape;179;p14"/>
          <p:cNvSpPr txBox="1"/>
          <p:nvPr>
            <p:ph idx="5" type="body"/>
          </p:nvPr>
        </p:nvSpPr>
        <p:spPr>
          <a:xfrm>
            <a:off x="6150061" y="1894739"/>
            <a:ext cx="2379900" cy="21216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500"/>
              <a:buNone/>
              <a:defRPr sz="1500">
                <a:latin typeface="Arial"/>
                <a:ea typeface="Arial"/>
                <a:cs typeface="Arial"/>
                <a:sym typeface="Arial"/>
              </a:defRPr>
            </a:lvl1pPr>
            <a:lvl2pPr indent="-228600" lvl="1" marL="914400" algn="l">
              <a:lnSpc>
                <a:spcPct val="90000"/>
              </a:lnSpc>
              <a:spcBef>
                <a:spcPts val="400"/>
              </a:spcBef>
              <a:spcAft>
                <a:spcPts val="0"/>
              </a:spcAft>
              <a:buClr>
                <a:schemeClr val="dk1"/>
              </a:buClr>
              <a:buSzPts val="1400"/>
              <a:buNone/>
              <a:defRPr sz="1400">
                <a:latin typeface="Arial"/>
                <a:ea typeface="Arial"/>
                <a:cs typeface="Arial"/>
                <a:sym typeface="Arial"/>
              </a:defRPr>
            </a:lvl2pPr>
            <a:lvl3pPr indent="-228600" lvl="2" marL="1371600" algn="l">
              <a:lnSpc>
                <a:spcPct val="90000"/>
              </a:lnSpc>
              <a:spcBef>
                <a:spcPts val="400"/>
              </a:spcBef>
              <a:spcAft>
                <a:spcPts val="0"/>
              </a:spcAft>
              <a:buClr>
                <a:schemeClr val="dk1"/>
              </a:buClr>
              <a:buSzPts val="1200"/>
              <a:buNone/>
              <a:defRPr sz="1200">
                <a:latin typeface="Arial"/>
                <a:ea typeface="Arial"/>
                <a:cs typeface="Arial"/>
                <a:sym typeface="Arial"/>
              </a:defRPr>
            </a:lvl3pPr>
            <a:lvl4pPr indent="-228600" lvl="3" marL="1828800" algn="l">
              <a:lnSpc>
                <a:spcPct val="90000"/>
              </a:lnSpc>
              <a:spcBef>
                <a:spcPts val="400"/>
              </a:spcBef>
              <a:spcAft>
                <a:spcPts val="0"/>
              </a:spcAft>
              <a:buClr>
                <a:schemeClr val="dk1"/>
              </a:buClr>
              <a:buSzPts val="1100"/>
              <a:buNone/>
              <a:defRPr sz="1100">
                <a:latin typeface="Arial"/>
                <a:ea typeface="Arial"/>
                <a:cs typeface="Arial"/>
                <a:sym typeface="Arial"/>
              </a:defRPr>
            </a:lvl4pPr>
            <a:lvl5pPr indent="-228600" lvl="4" marL="2286000" algn="l">
              <a:lnSpc>
                <a:spcPct val="90000"/>
              </a:lnSpc>
              <a:spcBef>
                <a:spcPts val="400"/>
              </a:spcBef>
              <a:spcAft>
                <a:spcPts val="0"/>
              </a:spcAft>
              <a:buClr>
                <a:schemeClr val="dk1"/>
              </a:buClr>
              <a:buSzPts val="1100"/>
              <a:buNone/>
              <a:defRPr sz="1100">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80" name="Google Shape;180;p14"/>
          <p:cNvSpPr txBox="1"/>
          <p:nvPr>
            <p:ph idx="6" type="body"/>
          </p:nvPr>
        </p:nvSpPr>
        <p:spPr>
          <a:xfrm>
            <a:off x="6150062" y="1502853"/>
            <a:ext cx="2379900" cy="3918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None/>
              <a:defRPr b="1" sz="1800">
                <a:latin typeface="Arial"/>
                <a:ea typeface="Arial"/>
                <a:cs typeface="Arial"/>
                <a:sym typeface="Arial"/>
              </a:defRPr>
            </a:lvl1pPr>
            <a:lvl2pPr indent="-228600" lvl="1" marL="914400" algn="l">
              <a:lnSpc>
                <a:spcPct val="90000"/>
              </a:lnSpc>
              <a:spcBef>
                <a:spcPts val="400"/>
              </a:spcBef>
              <a:spcAft>
                <a:spcPts val="0"/>
              </a:spcAft>
              <a:buClr>
                <a:schemeClr val="dk1"/>
              </a:buClr>
              <a:buSzPts val="1500"/>
              <a:buNone/>
              <a:defRPr b="1" sz="1500">
                <a:latin typeface="Arial"/>
                <a:ea typeface="Arial"/>
                <a:cs typeface="Arial"/>
                <a:sym typeface="Arial"/>
              </a:defRPr>
            </a:lvl2pPr>
            <a:lvl3pPr indent="-228600" lvl="2" marL="1371600" algn="l">
              <a:lnSpc>
                <a:spcPct val="90000"/>
              </a:lnSpc>
              <a:spcBef>
                <a:spcPts val="400"/>
              </a:spcBef>
              <a:spcAft>
                <a:spcPts val="0"/>
              </a:spcAft>
              <a:buClr>
                <a:schemeClr val="dk1"/>
              </a:buClr>
              <a:buSzPts val="1400"/>
              <a:buNone/>
              <a:defRPr b="1" sz="1400">
                <a:latin typeface="Arial"/>
                <a:ea typeface="Arial"/>
                <a:cs typeface="Arial"/>
                <a:sym typeface="Arial"/>
              </a:defRPr>
            </a:lvl3pPr>
            <a:lvl4pPr indent="-228600" lvl="3" marL="1828800" algn="l">
              <a:lnSpc>
                <a:spcPct val="90000"/>
              </a:lnSpc>
              <a:spcBef>
                <a:spcPts val="400"/>
              </a:spcBef>
              <a:spcAft>
                <a:spcPts val="0"/>
              </a:spcAft>
              <a:buClr>
                <a:schemeClr val="dk1"/>
              </a:buClr>
              <a:buSzPts val="1200"/>
              <a:buNone/>
              <a:defRPr b="1" sz="1200">
                <a:latin typeface="Arial"/>
                <a:ea typeface="Arial"/>
                <a:cs typeface="Arial"/>
                <a:sym typeface="Arial"/>
              </a:defRPr>
            </a:lvl4pPr>
            <a:lvl5pPr indent="-228600" lvl="4" marL="2286000" algn="l">
              <a:lnSpc>
                <a:spcPct val="90000"/>
              </a:lnSpc>
              <a:spcBef>
                <a:spcPts val="400"/>
              </a:spcBef>
              <a:spcAft>
                <a:spcPts val="0"/>
              </a:spcAft>
              <a:buClr>
                <a:schemeClr val="dk1"/>
              </a:buClr>
              <a:buSzPts val="1200"/>
              <a:buNone/>
              <a:defRPr b="1" sz="1200">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81" name="Google Shape;181;p14"/>
          <p:cNvSpPr txBox="1"/>
          <p:nvPr>
            <p:ph idx="12" type="sldNum"/>
          </p:nvPr>
        </p:nvSpPr>
        <p:spPr>
          <a:xfrm>
            <a:off x="7614957" y="4767263"/>
            <a:ext cx="12432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900">
                <a:solidFill>
                  <a:schemeClr val="accent2"/>
                </a:solidFill>
                <a:latin typeface="Arial"/>
                <a:ea typeface="Arial"/>
                <a:cs typeface="Arial"/>
                <a:sym typeface="Arial"/>
              </a:defRPr>
            </a:lvl1pPr>
            <a:lvl2pPr indent="0" lvl="1" marL="0" algn="r">
              <a:spcBef>
                <a:spcPts val="0"/>
              </a:spcBef>
              <a:buNone/>
              <a:defRPr sz="900">
                <a:solidFill>
                  <a:schemeClr val="accent2"/>
                </a:solidFill>
                <a:latin typeface="Arial"/>
                <a:ea typeface="Arial"/>
                <a:cs typeface="Arial"/>
                <a:sym typeface="Arial"/>
              </a:defRPr>
            </a:lvl2pPr>
            <a:lvl3pPr indent="0" lvl="2" marL="0" algn="r">
              <a:spcBef>
                <a:spcPts val="0"/>
              </a:spcBef>
              <a:buNone/>
              <a:defRPr sz="900">
                <a:solidFill>
                  <a:schemeClr val="accent2"/>
                </a:solidFill>
                <a:latin typeface="Arial"/>
                <a:ea typeface="Arial"/>
                <a:cs typeface="Arial"/>
                <a:sym typeface="Arial"/>
              </a:defRPr>
            </a:lvl3pPr>
            <a:lvl4pPr indent="0" lvl="3" marL="0" algn="r">
              <a:spcBef>
                <a:spcPts val="0"/>
              </a:spcBef>
              <a:buNone/>
              <a:defRPr sz="900">
                <a:solidFill>
                  <a:schemeClr val="accent2"/>
                </a:solidFill>
                <a:latin typeface="Arial"/>
                <a:ea typeface="Arial"/>
                <a:cs typeface="Arial"/>
                <a:sym typeface="Arial"/>
              </a:defRPr>
            </a:lvl4pPr>
            <a:lvl5pPr indent="0" lvl="4" marL="0" algn="r">
              <a:spcBef>
                <a:spcPts val="0"/>
              </a:spcBef>
              <a:buNone/>
              <a:defRPr sz="900">
                <a:solidFill>
                  <a:schemeClr val="accent2"/>
                </a:solidFill>
                <a:latin typeface="Arial"/>
                <a:ea typeface="Arial"/>
                <a:cs typeface="Arial"/>
                <a:sym typeface="Arial"/>
              </a:defRPr>
            </a:lvl5pPr>
            <a:lvl6pPr indent="0" lvl="5" marL="0" algn="r">
              <a:spcBef>
                <a:spcPts val="0"/>
              </a:spcBef>
              <a:buNone/>
              <a:defRPr sz="900">
                <a:solidFill>
                  <a:schemeClr val="accent2"/>
                </a:solidFill>
                <a:latin typeface="Arial"/>
                <a:ea typeface="Arial"/>
                <a:cs typeface="Arial"/>
                <a:sym typeface="Arial"/>
              </a:defRPr>
            </a:lvl6pPr>
            <a:lvl7pPr indent="0" lvl="6" marL="0" algn="r">
              <a:spcBef>
                <a:spcPts val="0"/>
              </a:spcBef>
              <a:buNone/>
              <a:defRPr sz="900">
                <a:solidFill>
                  <a:schemeClr val="accent2"/>
                </a:solidFill>
                <a:latin typeface="Arial"/>
                <a:ea typeface="Arial"/>
                <a:cs typeface="Arial"/>
                <a:sym typeface="Arial"/>
              </a:defRPr>
            </a:lvl7pPr>
            <a:lvl8pPr indent="0" lvl="7" marL="0" algn="r">
              <a:spcBef>
                <a:spcPts val="0"/>
              </a:spcBef>
              <a:buNone/>
              <a:defRPr sz="900">
                <a:solidFill>
                  <a:schemeClr val="accent2"/>
                </a:solidFill>
                <a:latin typeface="Arial"/>
                <a:ea typeface="Arial"/>
                <a:cs typeface="Arial"/>
                <a:sym typeface="Arial"/>
              </a:defRPr>
            </a:lvl8pPr>
            <a:lvl9pPr indent="0" lvl="8" marL="0" algn="r">
              <a:spcBef>
                <a:spcPts val="0"/>
              </a:spcBef>
              <a:buNone/>
              <a:defRPr sz="900">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bg>
      <p:bgPr>
        <a:solidFill>
          <a:schemeClr val="accent2"/>
        </a:solidFill>
      </p:bgPr>
    </p:bg>
    <p:spTree>
      <p:nvGrpSpPr>
        <p:cNvPr id="23" name="Shape 23"/>
        <p:cNvGrpSpPr/>
        <p:nvPr/>
      </p:nvGrpSpPr>
      <p:grpSpPr>
        <a:xfrm>
          <a:off x="0" y="0"/>
          <a:ext cx="0" cy="0"/>
          <a:chOff x="0" y="0"/>
          <a:chExt cx="0" cy="0"/>
        </a:xfrm>
      </p:grpSpPr>
      <p:sp>
        <p:nvSpPr>
          <p:cNvPr id="24" name="Google Shape;24;p3"/>
          <p:cNvSpPr/>
          <p:nvPr/>
        </p:nvSpPr>
        <p:spPr>
          <a:xfrm>
            <a:off x="0" y="1714502"/>
            <a:ext cx="9156600" cy="34290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5" name="Google Shape;25;p3"/>
          <p:cNvSpPr/>
          <p:nvPr/>
        </p:nvSpPr>
        <p:spPr>
          <a:xfrm flipH="1">
            <a:off x="6448033" y="2435172"/>
            <a:ext cx="2708584" cy="2708584"/>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6" name="Google Shape;26;p3"/>
          <p:cNvSpPr/>
          <p:nvPr/>
        </p:nvSpPr>
        <p:spPr>
          <a:xfrm>
            <a:off x="1" y="0"/>
            <a:ext cx="700938" cy="700938"/>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7" name="Google Shape;27;p3"/>
          <p:cNvSpPr/>
          <p:nvPr/>
        </p:nvSpPr>
        <p:spPr>
          <a:xfrm rot="-5400000">
            <a:off x="7758793" y="330061"/>
            <a:ext cx="1712293" cy="1056581"/>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8" name="Google Shape;28;p3"/>
          <p:cNvSpPr txBox="1"/>
          <p:nvPr>
            <p:ph type="title"/>
          </p:nvPr>
        </p:nvSpPr>
        <p:spPr>
          <a:xfrm>
            <a:off x="875619" y="285750"/>
            <a:ext cx="7334400" cy="9942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3600"/>
              <a:buFont typeface="Arial"/>
              <a:buNone/>
              <a:defRPr b="1" sz="3600">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9" name="Google Shape;29;p3"/>
          <p:cNvSpPr txBox="1"/>
          <p:nvPr>
            <p:ph idx="1" type="body"/>
          </p:nvPr>
        </p:nvSpPr>
        <p:spPr>
          <a:xfrm>
            <a:off x="875619" y="1989875"/>
            <a:ext cx="7334400" cy="2577300"/>
          </a:xfrm>
          <a:prstGeom prst="rect">
            <a:avLst/>
          </a:prstGeom>
          <a:noFill/>
          <a:ln>
            <a:noFill/>
          </a:ln>
        </p:spPr>
        <p:txBody>
          <a:bodyPr anchorCtr="0" anchor="t" bIns="34275" lIns="68575" spcFirstLastPara="1" rIns="68575" wrap="square" tIns="34275">
            <a:noAutofit/>
          </a:bodyPr>
          <a:lstStyle>
            <a:lvl1pPr indent="-228600" lvl="0" marL="457200" algn="l">
              <a:lnSpc>
                <a:spcPct val="150000"/>
              </a:lnSpc>
              <a:spcBef>
                <a:spcPts val="800"/>
              </a:spcBef>
              <a:spcAft>
                <a:spcPts val="0"/>
              </a:spcAft>
              <a:buClr>
                <a:schemeClr val="lt1"/>
              </a:buClr>
              <a:buSzPts val="1800"/>
              <a:buNone/>
              <a:defRPr sz="1800">
                <a:solidFill>
                  <a:schemeClr val="lt1"/>
                </a:solidFill>
                <a:latin typeface="Arial"/>
                <a:ea typeface="Arial"/>
                <a:cs typeface="Arial"/>
                <a:sym typeface="Aria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30" name="Google Shape;30;p3"/>
          <p:cNvSpPr txBox="1"/>
          <p:nvPr>
            <p:ph idx="10" type="dt"/>
          </p:nvPr>
        </p:nvSpPr>
        <p:spPr>
          <a:xfrm>
            <a:off x="2857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solidFill>
                  <a:schemeClr val="accent2"/>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1" name="Google Shape;31;p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solidFill>
                  <a:schemeClr val="accent2"/>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2" name="Google Shape;32;p3"/>
          <p:cNvSpPr txBox="1"/>
          <p:nvPr>
            <p:ph idx="12" type="sldNum"/>
          </p:nvPr>
        </p:nvSpPr>
        <p:spPr>
          <a:xfrm>
            <a:off x="7654739" y="4767263"/>
            <a:ext cx="12036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0" i="0" sz="900" u="none" cap="none" strike="noStrike">
                <a:solidFill>
                  <a:schemeClr val="accent3"/>
                </a:solidFill>
                <a:latin typeface="Arial"/>
                <a:ea typeface="Arial"/>
                <a:cs typeface="Arial"/>
                <a:sym typeface="Arial"/>
              </a:defRPr>
            </a:lvl1pPr>
            <a:lvl2pPr indent="0" lvl="1" marL="0" algn="r">
              <a:spcBef>
                <a:spcPts val="0"/>
              </a:spcBef>
              <a:buNone/>
              <a:defRPr b="0" i="0" sz="900" u="none" cap="none" strike="noStrike">
                <a:solidFill>
                  <a:schemeClr val="accent3"/>
                </a:solidFill>
                <a:latin typeface="Arial"/>
                <a:ea typeface="Arial"/>
                <a:cs typeface="Arial"/>
                <a:sym typeface="Arial"/>
              </a:defRPr>
            </a:lvl2pPr>
            <a:lvl3pPr indent="0" lvl="2" marL="0" algn="r">
              <a:spcBef>
                <a:spcPts val="0"/>
              </a:spcBef>
              <a:buNone/>
              <a:defRPr b="0" i="0" sz="900" u="none" cap="none" strike="noStrike">
                <a:solidFill>
                  <a:schemeClr val="accent3"/>
                </a:solidFill>
                <a:latin typeface="Arial"/>
                <a:ea typeface="Arial"/>
                <a:cs typeface="Arial"/>
                <a:sym typeface="Arial"/>
              </a:defRPr>
            </a:lvl3pPr>
            <a:lvl4pPr indent="0" lvl="3" marL="0" algn="r">
              <a:spcBef>
                <a:spcPts val="0"/>
              </a:spcBef>
              <a:buNone/>
              <a:defRPr b="0" i="0" sz="900" u="none" cap="none" strike="noStrike">
                <a:solidFill>
                  <a:schemeClr val="accent3"/>
                </a:solidFill>
                <a:latin typeface="Arial"/>
                <a:ea typeface="Arial"/>
                <a:cs typeface="Arial"/>
                <a:sym typeface="Arial"/>
              </a:defRPr>
            </a:lvl4pPr>
            <a:lvl5pPr indent="0" lvl="4" marL="0" algn="r">
              <a:spcBef>
                <a:spcPts val="0"/>
              </a:spcBef>
              <a:buNone/>
              <a:defRPr b="0" i="0" sz="900" u="none" cap="none" strike="noStrike">
                <a:solidFill>
                  <a:schemeClr val="accent3"/>
                </a:solidFill>
                <a:latin typeface="Arial"/>
                <a:ea typeface="Arial"/>
                <a:cs typeface="Arial"/>
                <a:sym typeface="Arial"/>
              </a:defRPr>
            </a:lvl5pPr>
            <a:lvl6pPr indent="0" lvl="5" marL="0" algn="r">
              <a:spcBef>
                <a:spcPts val="0"/>
              </a:spcBef>
              <a:buNone/>
              <a:defRPr b="0" i="0" sz="900" u="none" cap="none" strike="noStrike">
                <a:solidFill>
                  <a:schemeClr val="accent3"/>
                </a:solidFill>
                <a:latin typeface="Arial"/>
                <a:ea typeface="Arial"/>
                <a:cs typeface="Arial"/>
                <a:sym typeface="Arial"/>
              </a:defRPr>
            </a:lvl6pPr>
            <a:lvl7pPr indent="0" lvl="6" marL="0" algn="r">
              <a:spcBef>
                <a:spcPts val="0"/>
              </a:spcBef>
              <a:buNone/>
              <a:defRPr b="0" i="0" sz="900" u="none" cap="none" strike="noStrike">
                <a:solidFill>
                  <a:schemeClr val="accent3"/>
                </a:solidFill>
                <a:latin typeface="Arial"/>
                <a:ea typeface="Arial"/>
                <a:cs typeface="Arial"/>
                <a:sym typeface="Arial"/>
              </a:defRPr>
            </a:lvl7pPr>
            <a:lvl8pPr indent="0" lvl="7" marL="0" algn="r">
              <a:spcBef>
                <a:spcPts val="0"/>
              </a:spcBef>
              <a:buNone/>
              <a:defRPr b="0" i="0" sz="900" u="none" cap="none" strike="noStrike">
                <a:solidFill>
                  <a:schemeClr val="accent3"/>
                </a:solidFill>
                <a:latin typeface="Arial"/>
                <a:ea typeface="Arial"/>
                <a:cs typeface="Arial"/>
                <a:sym typeface="Arial"/>
              </a:defRPr>
            </a:lvl8pPr>
            <a:lvl9pPr indent="0" lvl="8" marL="0" algn="r">
              <a:spcBef>
                <a:spcPts val="0"/>
              </a:spcBef>
              <a:buNone/>
              <a:defRPr b="0" i="0" sz="900" u="none" cap="none" strike="noStrike">
                <a:solidFill>
                  <a:schemeClr val="accent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Title and Content" type="obj">
  <p:cSld name="OBJECT">
    <p:spTree>
      <p:nvGrpSpPr>
        <p:cNvPr id="33" name="Shape 33"/>
        <p:cNvGrpSpPr/>
        <p:nvPr/>
      </p:nvGrpSpPr>
      <p:grpSpPr>
        <a:xfrm>
          <a:off x="0" y="0"/>
          <a:ext cx="0" cy="0"/>
          <a:chOff x="0" y="0"/>
          <a:chExt cx="0" cy="0"/>
        </a:xfrm>
      </p:grpSpPr>
      <p:sp>
        <p:nvSpPr>
          <p:cNvPr id="34" name="Google Shape;34;p4"/>
          <p:cNvSpPr txBox="1"/>
          <p:nvPr>
            <p:ph type="title"/>
          </p:nvPr>
        </p:nvSpPr>
        <p:spPr>
          <a:xfrm>
            <a:off x="875619" y="285750"/>
            <a:ext cx="7334400" cy="9942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3600"/>
              <a:buFont typeface="Arial"/>
              <a:buNone/>
              <a:defRPr b="1" sz="3600">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5" name="Google Shape;35;p4"/>
          <p:cNvSpPr txBox="1"/>
          <p:nvPr>
            <p:ph idx="1" type="body"/>
          </p:nvPr>
        </p:nvSpPr>
        <p:spPr>
          <a:xfrm>
            <a:off x="875620" y="1896152"/>
            <a:ext cx="3497700" cy="21216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500"/>
              <a:buNone/>
              <a:defRPr sz="1500">
                <a:latin typeface="Arial"/>
                <a:ea typeface="Arial"/>
                <a:cs typeface="Arial"/>
                <a:sym typeface="Arial"/>
              </a:defRPr>
            </a:lvl1pPr>
            <a:lvl2pPr indent="-228600" lvl="1" marL="914400" algn="l">
              <a:lnSpc>
                <a:spcPct val="90000"/>
              </a:lnSpc>
              <a:spcBef>
                <a:spcPts val="400"/>
              </a:spcBef>
              <a:spcAft>
                <a:spcPts val="0"/>
              </a:spcAft>
              <a:buClr>
                <a:schemeClr val="dk1"/>
              </a:buClr>
              <a:buSzPts val="1400"/>
              <a:buNone/>
              <a:defRPr sz="1400">
                <a:latin typeface="Arial"/>
                <a:ea typeface="Arial"/>
                <a:cs typeface="Arial"/>
                <a:sym typeface="Arial"/>
              </a:defRPr>
            </a:lvl2pPr>
            <a:lvl3pPr indent="-228600" lvl="2" marL="1371600" algn="l">
              <a:lnSpc>
                <a:spcPct val="90000"/>
              </a:lnSpc>
              <a:spcBef>
                <a:spcPts val="400"/>
              </a:spcBef>
              <a:spcAft>
                <a:spcPts val="0"/>
              </a:spcAft>
              <a:buClr>
                <a:schemeClr val="dk1"/>
              </a:buClr>
              <a:buSzPts val="1200"/>
              <a:buNone/>
              <a:defRPr sz="1200">
                <a:latin typeface="Arial"/>
                <a:ea typeface="Arial"/>
                <a:cs typeface="Arial"/>
                <a:sym typeface="Arial"/>
              </a:defRPr>
            </a:lvl3pPr>
            <a:lvl4pPr indent="-228600" lvl="3" marL="1828800" algn="l">
              <a:lnSpc>
                <a:spcPct val="90000"/>
              </a:lnSpc>
              <a:spcBef>
                <a:spcPts val="400"/>
              </a:spcBef>
              <a:spcAft>
                <a:spcPts val="0"/>
              </a:spcAft>
              <a:buClr>
                <a:schemeClr val="dk1"/>
              </a:buClr>
              <a:buSzPts val="1100"/>
              <a:buNone/>
              <a:defRPr sz="1100">
                <a:latin typeface="Arial"/>
                <a:ea typeface="Arial"/>
                <a:cs typeface="Arial"/>
                <a:sym typeface="Arial"/>
              </a:defRPr>
            </a:lvl4pPr>
            <a:lvl5pPr indent="-228600" lvl="4" marL="2286000" algn="l">
              <a:lnSpc>
                <a:spcPct val="90000"/>
              </a:lnSpc>
              <a:spcBef>
                <a:spcPts val="400"/>
              </a:spcBef>
              <a:spcAft>
                <a:spcPts val="0"/>
              </a:spcAft>
              <a:buClr>
                <a:schemeClr val="dk1"/>
              </a:buClr>
              <a:buSzPts val="1100"/>
              <a:buNone/>
              <a:defRPr sz="1100">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6" name="Google Shape;36;p4"/>
          <p:cNvSpPr/>
          <p:nvPr/>
        </p:nvSpPr>
        <p:spPr>
          <a:xfrm flipH="1">
            <a:off x="6435416" y="1"/>
            <a:ext cx="2708584" cy="2708584"/>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7" name="Google Shape;37;p4"/>
          <p:cNvSpPr/>
          <p:nvPr/>
        </p:nvSpPr>
        <p:spPr>
          <a:xfrm flipH="1">
            <a:off x="6435416" y="2435172"/>
            <a:ext cx="2708584" cy="2708584"/>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8" name="Google Shape;38;p4"/>
          <p:cNvSpPr/>
          <p:nvPr/>
        </p:nvSpPr>
        <p:spPr>
          <a:xfrm>
            <a:off x="1" y="0"/>
            <a:ext cx="700938" cy="700938"/>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nvGrpSpPr>
          <p:cNvPr id="39" name="Google Shape;39;p4"/>
          <p:cNvGrpSpPr/>
          <p:nvPr/>
        </p:nvGrpSpPr>
        <p:grpSpPr>
          <a:xfrm>
            <a:off x="6061939" y="4193426"/>
            <a:ext cx="1179401" cy="950417"/>
            <a:chOff x="7413403" y="4976359"/>
            <a:chExt cx="2334986" cy="1881641"/>
          </a:xfrm>
        </p:grpSpPr>
        <p:sp>
          <p:nvSpPr>
            <p:cNvPr id="40" name="Google Shape;40;p4"/>
            <p:cNvSpPr/>
            <p:nvPr/>
          </p:nvSpPr>
          <p:spPr>
            <a:xfrm rot="-5400000">
              <a:off x="8223822"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1" name="Google Shape;41;p4"/>
            <p:cNvSpPr/>
            <p:nvPr/>
          </p:nvSpPr>
          <p:spPr>
            <a:xfrm flipH="1" rot="5400000">
              <a:off x="7056329"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
        <p:nvSpPr>
          <p:cNvPr id="42" name="Google Shape;42;p4"/>
          <p:cNvSpPr txBox="1"/>
          <p:nvPr>
            <p:ph idx="10" type="dt"/>
          </p:nvPr>
        </p:nvSpPr>
        <p:spPr>
          <a:xfrm>
            <a:off x="2857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900">
                <a:solidFill>
                  <a:schemeClr val="accent3"/>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3" name="Google Shape;43;p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sz="900">
                <a:solidFill>
                  <a:schemeClr val="accent3"/>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4" name="Google Shape;44;p4"/>
          <p:cNvSpPr txBox="1"/>
          <p:nvPr>
            <p:ph idx="12" type="sldNum"/>
          </p:nvPr>
        </p:nvSpPr>
        <p:spPr>
          <a:xfrm>
            <a:off x="7614957" y="4767263"/>
            <a:ext cx="12432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0" i="0" sz="900" u="none" cap="none" strike="noStrike">
                <a:solidFill>
                  <a:schemeClr val="accent2"/>
                </a:solidFill>
                <a:latin typeface="Arial"/>
                <a:ea typeface="Arial"/>
                <a:cs typeface="Arial"/>
                <a:sym typeface="Arial"/>
              </a:defRPr>
            </a:lvl1pPr>
            <a:lvl2pPr indent="0" lvl="1" marL="0" algn="r">
              <a:spcBef>
                <a:spcPts val="0"/>
              </a:spcBef>
              <a:buNone/>
              <a:defRPr b="0" i="0" sz="900" u="none" cap="none" strike="noStrike">
                <a:solidFill>
                  <a:schemeClr val="accent2"/>
                </a:solidFill>
                <a:latin typeface="Arial"/>
                <a:ea typeface="Arial"/>
                <a:cs typeface="Arial"/>
                <a:sym typeface="Arial"/>
              </a:defRPr>
            </a:lvl2pPr>
            <a:lvl3pPr indent="0" lvl="2" marL="0" algn="r">
              <a:spcBef>
                <a:spcPts val="0"/>
              </a:spcBef>
              <a:buNone/>
              <a:defRPr b="0" i="0" sz="900" u="none" cap="none" strike="noStrike">
                <a:solidFill>
                  <a:schemeClr val="accent2"/>
                </a:solidFill>
                <a:latin typeface="Arial"/>
                <a:ea typeface="Arial"/>
                <a:cs typeface="Arial"/>
                <a:sym typeface="Arial"/>
              </a:defRPr>
            </a:lvl3pPr>
            <a:lvl4pPr indent="0" lvl="3" marL="0" algn="r">
              <a:spcBef>
                <a:spcPts val="0"/>
              </a:spcBef>
              <a:buNone/>
              <a:defRPr b="0" i="0" sz="900" u="none" cap="none" strike="noStrike">
                <a:solidFill>
                  <a:schemeClr val="accent2"/>
                </a:solidFill>
                <a:latin typeface="Arial"/>
                <a:ea typeface="Arial"/>
                <a:cs typeface="Arial"/>
                <a:sym typeface="Arial"/>
              </a:defRPr>
            </a:lvl4pPr>
            <a:lvl5pPr indent="0" lvl="4" marL="0" algn="r">
              <a:spcBef>
                <a:spcPts val="0"/>
              </a:spcBef>
              <a:buNone/>
              <a:defRPr b="0" i="0" sz="900" u="none" cap="none" strike="noStrike">
                <a:solidFill>
                  <a:schemeClr val="accent2"/>
                </a:solidFill>
                <a:latin typeface="Arial"/>
                <a:ea typeface="Arial"/>
                <a:cs typeface="Arial"/>
                <a:sym typeface="Arial"/>
              </a:defRPr>
            </a:lvl5pPr>
            <a:lvl6pPr indent="0" lvl="5" marL="0" algn="r">
              <a:spcBef>
                <a:spcPts val="0"/>
              </a:spcBef>
              <a:buNone/>
              <a:defRPr b="0" i="0" sz="900" u="none" cap="none" strike="noStrike">
                <a:solidFill>
                  <a:schemeClr val="accent2"/>
                </a:solidFill>
                <a:latin typeface="Arial"/>
                <a:ea typeface="Arial"/>
                <a:cs typeface="Arial"/>
                <a:sym typeface="Arial"/>
              </a:defRPr>
            </a:lvl6pPr>
            <a:lvl7pPr indent="0" lvl="6" marL="0" algn="r">
              <a:spcBef>
                <a:spcPts val="0"/>
              </a:spcBef>
              <a:buNone/>
              <a:defRPr b="0" i="0" sz="900" u="none" cap="none" strike="noStrike">
                <a:solidFill>
                  <a:schemeClr val="accent2"/>
                </a:solidFill>
                <a:latin typeface="Arial"/>
                <a:ea typeface="Arial"/>
                <a:cs typeface="Arial"/>
                <a:sym typeface="Arial"/>
              </a:defRPr>
            </a:lvl7pPr>
            <a:lvl8pPr indent="0" lvl="7" marL="0" algn="r">
              <a:spcBef>
                <a:spcPts val="0"/>
              </a:spcBef>
              <a:buNone/>
              <a:defRPr b="0" i="0" sz="900" u="none" cap="none" strike="noStrike">
                <a:solidFill>
                  <a:schemeClr val="accent2"/>
                </a:solidFill>
                <a:latin typeface="Arial"/>
                <a:ea typeface="Arial"/>
                <a:cs typeface="Arial"/>
                <a:sym typeface="Arial"/>
              </a:defRPr>
            </a:lvl8pPr>
            <a:lvl9pPr indent="0" lvl="8" marL="0" algn="r">
              <a:spcBef>
                <a:spcPts val="0"/>
              </a:spcBef>
              <a:buNone/>
              <a:defRPr b="0" i="0" sz="900" u="none" cap="none" strike="noStrike">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45" name="Google Shape;45;p4"/>
          <p:cNvSpPr txBox="1"/>
          <p:nvPr>
            <p:ph idx="2" type="body"/>
          </p:nvPr>
        </p:nvSpPr>
        <p:spPr>
          <a:xfrm>
            <a:off x="4712426" y="1896152"/>
            <a:ext cx="3497700" cy="21216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500"/>
              <a:buNone/>
              <a:defRPr sz="1500">
                <a:latin typeface="Arial"/>
                <a:ea typeface="Arial"/>
                <a:cs typeface="Arial"/>
                <a:sym typeface="Arial"/>
              </a:defRPr>
            </a:lvl1pPr>
            <a:lvl2pPr indent="-228600" lvl="1" marL="914400" algn="l">
              <a:lnSpc>
                <a:spcPct val="90000"/>
              </a:lnSpc>
              <a:spcBef>
                <a:spcPts val="400"/>
              </a:spcBef>
              <a:spcAft>
                <a:spcPts val="0"/>
              </a:spcAft>
              <a:buClr>
                <a:schemeClr val="dk1"/>
              </a:buClr>
              <a:buSzPts val="1400"/>
              <a:buNone/>
              <a:defRPr sz="1400">
                <a:latin typeface="Arial"/>
                <a:ea typeface="Arial"/>
                <a:cs typeface="Arial"/>
                <a:sym typeface="Arial"/>
              </a:defRPr>
            </a:lvl2pPr>
            <a:lvl3pPr indent="-228600" lvl="2" marL="1371600" algn="l">
              <a:lnSpc>
                <a:spcPct val="90000"/>
              </a:lnSpc>
              <a:spcBef>
                <a:spcPts val="400"/>
              </a:spcBef>
              <a:spcAft>
                <a:spcPts val="0"/>
              </a:spcAft>
              <a:buClr>
                <a:schemeClr val="dk1"/>
              </a:buClr>
              <a:buSzPts val="1200"/>
              <a:buNone/>
              <a:defRPr sz="1200">
                <a:latin typeface="Arial"/>
                <a:ea typeface="Arial"/>
                <a:cs typeface="Arial"/>
                <a:sym typeface="Arial"/>
              </a:defRPr>
            </a:lvl3pPr>
            <a:lvl4pPr indent="-228600" lvl="3" marL="1828800" algn="l">
              <a:lnSpc>
                <a:spcPct val="90000"/>
              </a:lnSpc>
              <a:spcBef>
                <a:spcPts val="400"/>
              </a:spcBef>
              <a:spcAft>
                <a:spcPts val="0"/>
              </a:spcAft>
              <a:buClr>
                <a:schemeClr val="dk1"/>
              </a:buClr>
              <a:buSzPts val="1100"/>
              <a:buNone/>
              <a:defRPr sz="1100">
                <a:latin typeface="Arial"/>
                <a:ea typeface="Arial"/>
                <a:cs typeface="Arial"/>
                <a:sym typeface="Arial"/>
              </a:defRPr>
            </a:lvl4pPr>
            <a:lvl5pPr indent="-228600" lvl="4" marL="2286000" algn="l">
              <a:lnSpc>
                <a:spcPct val="90000"/>
              </a:lnSpc>
              <a:spcBef>
                <a:spcPts val="400"/>
              </a:spcBef>
              <a:spcAft>
                <a:spcPts val="0"/>
              </a:spcAft>
              <a:buClr>
                <a:schemeClr val="dk1"/>
              </a:buClr>
              <a:buSzPts val="1100"/>
              <a:buNone/>
              <a:defRPr sz="1100">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6" name="Google Shape;46;p4"/>
          <p:cNvSpPr txBox="1"/>
          <p:nvPr>
            <p:ph idx="3" type="body"/>
          </p:nvPr>
        </p:nvSpPr>
        <p:spPr>
          <a:xfrm>
            <a:off x="875620" y="1504267"/>
            <a:ext cx="3497700" cy="3918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None/>
              <a:defRPr b="1" sz="1800">
                <a:latin typeface="Arial"/>
                <a:ea typeface="Arial"/>
                <a:cs typeface="Arial"/>
                <a:sym typeface="Arial"/>
              </a:defRPr>
            </a:lvl1pPr>
            <a:lvl2pPr indent="-228600" lvl="1" marL="914400" algn="l">
              <a:lnSpc>
                <a:spcPct val="90000"/>
              </a:lnSpc>
              <a:spcBef>
                <a:spcPts val="400"/>
              </a:spcBef>
              <a:spcAft>
                <a:spcPts val="0"/>
              </a:spcAft>
              <a:buClr>
                <a:schemeClr val="dk1"/>
              </a:buClr>
              <a:buSzPts val="1500"/>
              <a:buNone/>
              <a:defRPr b="1" sz="1500">
                <a:latin typeface="Arial"/>
                <a:ea typeface="Arial"/>
                <a:cs typeface="Arial"/>
                <a:sym typeface="Arial"/>
              </a:defRPr>
            </a:lvl2pPr>
            <a:lvl3pPr indent="-228600" lvl="2" marL="1371600" algn="l">
              <a:lnSpc>
                <a:spcPct val="90000"/>
              </a:lnSpc>
              <a:spcBef>
                <a:spcPts val="400"/>
              </a:spcBef>
              <a:spcAft>
                <a:spcPts val="0"/>
              </a:spcAft>
              <a:buClr>
                <a:schemeClr val="dk1"/>
              </a:buClr>
              <a:buSzPts val="1400"/>
              <a:buNone/>
              <a:defRPr b="1" sz="1400">
                <a:latin typeface="Arial"/>
                <a:ea typeface="Arial"/>
                <a:cs typeface="Arial"/>
                <a:sym typeface="Arial"/>
              </a:defRPr>
            </a:lvl3pPr>
            <a:lvl4pPr indent="-228600" lvl="3" marL="1828800" algn="l">
              <a:lnSpc>
                <a:spcPct val="90000"/>
              </a:lnSpc>
              <a:spcBef>
                <a:spcPts val="400"/>
              </a:spcBef>
              <a:spcAft>
                <a:spcPts val="0"/>
              </a:spcAft>
              <a:buClr>
                <a:schemeClr val="dk1"/>
              </a:buClr>
              <a:buSzPts val="1200"/>
              <a:buNone/>
              <a:defRPr b="1" sz="1200">
                <a:latin typeface="Arial"/>
                <a:ea typeface="Arial"/>
                <a:cs typeface="Arial"/>
                <a:sym typeface="Arial"/>
              </a:defRPr>
            </a:lvl4pPr>
            <a:lvl5pPr indent="-228600" lvl="4" marL="2286000" algn="l">
              <a:lnSpc>
                <a:spcPct val="90000"/>
              </a:lnSpc>
              <a:spcBef>
                <a:spcPts val="400"/>
              </a:spcBef>
              <a:spcAft>
                <a:spcPts val="0"/>
              </a:spcAft>
              <a:buClr>
                <a:schemeClr val="dk1"/>
              </a:buClr>
              <a:buSzPts val="1200"/>
              <a:buNone/>
              <a:defRPr b="1" sz="1200">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7" name="Google Shape;47;p4"/>
          <p:cNvSpPr txBox="1"/>
          <p:nvPr>
            <p:ph idx="4" type="body"/>
          </p:nvPr>
        </p:nvSpPr>
        <p:spPr>
          <a:xfrm>
            <a:off x="4712426" y="1504267"/>
            <a:ext cx="3497700" cy="3918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None/>
              <a:defRPr b="1" sz="1800">
                <a:latin typeface="Arial"/>
                <a:ea typeface="Arial"/>
                <a:cs typeface="Arial"/>
                <a:sym typeface="Arial"/>
              </a:defRPr>
            </a:lvl1pPr>
            <a:lvl2pPr indent="-228600" lvl="1" marL="914400" algn="l">
              <a:lnSpc>
                <a:spcPct val="90000"/>
              </a:lnSpc>
              <a:spcBef>
                <a:spcPts val="400"/>
              </a:spcBef>
              <a:spcAft>
                <a:spcPts val="0"/>
              </a:spcAft>
              <a:buClr>
                <a:schemeClr val="dk1"/>
              </a:buClr>
              <a:buSzPts val="1500"/>
              <a:buNone/>
              <a:defRPr b="1" sz="1500">
                <a:latin typeface="Arial"/>
                <a:ea typeface="Arial"/>
                <a:cs typeface="Arial"/>
                <a:sym typeface="Arial"/>
              </a:defRPr>
            </a:lvl2pPr>
            <a:lvl3pPr indent="-228600" lvl="2" marL="1371600" algn="l">
              <a:lnSpc>
                <a:spcPct val="90000"/>
              </a:lnSpc>
              <a:spcBef>
                <a:spcPts val="400"/>
              </a:spcBef>
              <a:spcAft>
                <a:spcPts val="0"/>
              </a:spcAft>
              <a:buClr>
                <a:schemeClr val="dk1"/>
              </a:buClr>
              <a:buSzPts val="1400"/>
              <a:buNone/>
              <a:defRPr b="1" sz="1400">
                <a:latin typeface="Arial"/>
                <a:ea typeface="Arial"/>
                <a:cs typeface="Arial"/>
                <a:sym typeface="Arial"/>
              </a:defRPr>
            </a:lvl3pPr>
            <a:lvl4pPr indent="-228600" lvl="3" marL="1828800" algn="l">
              <a:lnSpc>
                <a:spcPct val="90000"/>
              </a:lnSpc>
              <a:spcBef>
                <a:spcPts val="400"/>
              </a:spcBef>
              <a:spcAft>
                <a:spcPts val="0"/>
              </a:spcAft>
              <a:buClr>
                <a:schemeClr val="dk1"/>
              </a:buClr>
              <a:buSzPts val="1200"/>
              <a:buNone/>
              <a:defRPr b="1" sz="1200">
                <a:latin typeface="Arial"/>
                <a:ea typeface="Arial"/>
                <a:cs typeface="Arial"/>
                <a:sym typeface="Arial"/>
              </a:defRPr>
            </a:lvl4pPr>
            <a:lvl5pPr indent="-228600" lvl="4" marL="2286000" algn="l">
              <a:lnSpc>
                <a:spcPct val="90000"/>
              </a:lnSpc>
              <a:spcBef>
                <a:spcPts val="400"/>
              </a:spcBef>
              <a:spcAft>
                <a:spcPts val="0"/>
              </a:spcAft>
              <a:buClr>
                <a:schemeClr val="dk1"/>
              </a:buClr>
              <a:buSzPts val="1200"/>
              <a:buNone/>
              <a:defRPr b="1" sz="1200">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Slide">
  <p:cSld name="End Slide">
    <p:spTree>
      <p:nvGrpSpPr>
        <p:cNvPr id="48" name="Shape 48"/>
        <p:cNvGrpSpPr/>
        <p:nvPr/>
      </p:nvGrpSpPr>
      <p:grpSpPr>
        <a:xfrm>
          <a:off x="0" y="0"/>
          <a:ext cx="0" cy="0"/>
          <a:chOff x="0" y="0"/>
          <a:chExt cx="0" cy="0"/>
        </a:xfrm>
      </p:grpSpPr>
      <p:sp>
        <p:nvSpPr>
          <p:cNvPr id="49" name="Google Shape;49;p5"/>
          <p:cNvSpPr txBox="1"/>
          <p:nvPr>
            <p:ph type="ctrTitle"/>
          </p:nvPr>
        </p:nvSpPr>
        <p:spPr>
          <a:xfrm>
            <a:off x="875621" y="841772"/>
            <a:ext cx="4665300" cy="17907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4500"/>
              <a:buFont typeface="Arial"/>
              <a:buNone/>
              <a:defRPr b="1" sz="4500">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0" name="Google Shape;50;p5"/>
          <p:cNvSpPr txBox="1"/>
          <p:nvPr>
            <p:ph idx="1" type="subTitle"/>
          </p:nvPr>
        </p:nvSpPr>
        <p:spPr>
          <a:xfrm>
            <a:off x="875620" y="2701529"/>
            <a:ext cx="4665300" cy="1685400"/>
          </a:xfrm>
          <a:prstGeom prst="rect">
            <a:avLst/>
          </a:prstGeom>
          <a:noFill/>
          <a:ln>
            <a:noFill/>
          </a:ln>
        </p:spPr>
        <p:txBody>
          <a:bodyPr anchorCtr="0" anchor="t" bIns="34275" lIns="68575" spcFirstLastPara="1" rIns="68575" wrap="square" tIns="34275">
            <a:noAutofit/>
          </a:bodyPr>
          <a:lstStyle>
            <a:lvl1pPr lvl="0" algn="l">
              <a:lnSpc>
                <a:spcPct val="90000"/>
              </a:lnSpc>
              <a:spcBef>
                <a:spcPts val="800"/>
              </a:spcBef>
              <a:spcAft>
                <a:spcPts val="0"/>
              </a:spcAft>
              <a:buClr>
                <a:schemeClr val="dk1"/>
              </a:buClr>
              <a:buSzPts val="2100"/>
              <a:buNone/>
              <a:defRPr sz="2100">
                <a:latin typeface="Arial"/>
                <a:ea typeface="Arial"/>
                <a:cs typeface="Arial"/>
                <a:sym typeface="Arial"/>
              </a:defRPr>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51" name="Google Shape;51;p5"/>
          <p:cNvSpPr/>
          <p:nvPr/>
        </p:nvSpPr>
        <p:spPr>
          <a:xfrm>
            <a:off x="6198320" y="0"/>
            <a:ext cx="2945700" cy="5143500"/>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nvGrpSpPr>
          <p:cNvPr id="52" name="Google Shape;52;p5"/>
          <p:cNvGrpSpPr/>
          <p:nvPr/>
        </p:nvGrpSpPr>
        <p:grpSpPr>
          <a:xfrm>
            <a:off x="6198905" y="2764455"/>
            <a:ext cx="2945818" cy="2384227"/>
            <a:chOff x="9857014" y="13834"/>
            <a:chExt cx="2334986" cy="1881641"/>
          </a:xfrm>
        </p:grpSpPr>
        <p:sp>
          <p:nvSpPr>
            <p:cNvPr id="53" name="Google Shape;53;p5"/>
            <p:cNvSpPr/>
            <p:nvPr/>
          </p:nvSpPr>
          <p:spPr>
            <a:xfrm rot="-5400000">
              <a:off x="10667433" y="370908"/>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54" name="Google Shape;54;p5"/>
            <p:cNvSpPr/>
            <p:nvPr/>
          </p:nvSpPr>
          <p:spPr>
            <a:xfrm flipH="1" rot="5400000">
              <a:off x="9499940" y="370908"/>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sp>
        <p:nvSpPr>
          <p:cNvPr id="55" name="Google Shape;55;p5"/>
          <p:cNvSpPr/>
          <p:nvPr/>
        </p:nvSpPr>
        <p:spPr>
          <a:xfrm>
            <a:off x="0" y="-1"/>
            <a:ext cx="875633" cy="875633"/>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56" name="Google Shape;56;p5"/>
          <p:cNvSpPr/>
          <p:nvPr/>
        </p:nvSpPr>
        <p:spPr>
          <a:xfrm>
            <a:off x="7671161" y="-1"/>
            <a:ext cx="1472840" cy="2384142"/>
          </a:xfrm>
          <a:custGeom>
            <a:rect b="b" l="l" r="r" t="t"/>
            <a:pathLst>
              <a:path extrusionOk="0" h="3178856" w="1963787">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57" name="Shape 57"/>
        <p:cNvGrpSpPr/>
        <p:nvPr/>
      </p:nvGrpSpPr>
      <p:grpSpPr>
        <a:xfrm>
          <a:off x="0" y="0"/>
          <a:ext cx="0" cy="0"/>
          <a:chOff x="0" y="0"/>
          <a:chExt cx="0" cy="0"/>
        </a:xfrm>
      </p:grpSpPr>
      <p:sp>
        <p:nvSpPr>
          <p:cNvPr id="58" name="Google Shape;58;p6"/>
          <p:cNvSpPr txBox="1"/>
          <p:nvPr>
            <p:ph type="title"/>
          </p:nvPr>
        </p:nvSpPr>
        <p:spPr>
          <a:xfrm>
            <a:off x="875619" y="285750"/>
            <a:ext cx="7334400" cy="9942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3600"/>
              <a:buFont typeface="Arial"/>
              <a:buNone/>
              <a:defRPr b="1" sz="3600">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9" name="Google Shape;59;p6"/>
          <p:cNvSpPr txBox="1"/>
          <p:nvPr>
            <p:ph idx="1" type="body"/>
          </p:nvPr>
        </p:nvSpPr>
        <p:spPr>
          <a:xfrm>
            <a:off x="875620" y="1513100"/>
            <a:ext cx="7334400" cy="25251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2100"/>
              <a:buNone/>
              <a:defRPr>
                <a:latin typeface="Arial"/>
                <a:ea typeface="Arial"/>
                <a:cs typeface="Arial"/>
                <a:sym typeface="Arial"/>
              </a:defRPr>
            </a:lvl1pPr>
            <a:lvl2pPr indent="-228600" lvl="1" marL="914400" algn="l">
              <a:lnSpc>
                <a:spcPct val="90000"/>
              </a:lnSpc>
              <a:spcBef>
                <a:spcPts val="400"/>
              </a:spcBef>
              <a:spcAft>
                <a:spcPts val="0"/>
              </a:spcAft>
              <a:buClr>
                <a:schemeClr val="dk1"/>
              </a:buClr>
              <a:buSzPts val="1800"/>
              <a:buNone/>
              <a:defRPr>
                <a:latin typeface="Arial"/>
                <a:ea typeface="Arial"/>
                <a:cs typeface="Arial"/>
                <a:sym typeface="Arial"/>
              </a:defRPr>
            </a:lvl2pPr>
            <a:lvl3pPr indent="-228600" lvl="2" marL="1371600" algn="l">
              <a:lnSpc>
                <a:spcPct val="90000"/>
              </a:lnSpc>
              <a:spcBef>
                <a:spcPts val="400"/>
              </a:spcBef>
              <a:spcAft>
                <a:spcPts val="0"/>
              </a:spcAft>
              <a:buClr>
                <a:schemeClr val="dk1"/>
              </a:buClr>
              <a:buSzPts val="1500"/>
              <a:buNone/>
              <a:defRPr>
                <a:latin typeface="Arial"/>
                <a:ea typeface="Arial"/>
                <a:cs typeface="Arial"/>
                <a:sym typeface="Arial"/>
              </a:defRPr>
            </a:lvl3pPr>
            <a:lvl4pPr indent="-228600" lvl="3" marL="1828800" algn="l">
              <a:lnSpc>
                <a:spcPct val="90000"/>
              </a:lnSpc>
              <a:spcBef>
                <a:spcPts val="400"/>
              </a:spcBef>
              <a:spcAft>
                <a:spcPts val="0"/>
              </a:spcAft>
              <a:buClr>
                <a:schemeClr val="dk1"/>
              </a:buClr>
              <a:buSzPts val="1400"/>
              <a:buNone/>
              <a:defRPr>
                <a:latin typeface="Arial"/>
                <a:ea typeface="Arial"/>
                <a:cs typeface="Arial"/>
                <a:sym typeface="Arial"/>
              </a:defRPr>
            </a:lvl4pPr>
            <a:lvl5pPr indent="-228600" lvl="4" marL="2286000" algn="l">
              <a:lnSpc>
                <a:spcPct val="90000"/>
              </a:lnSpc>
              <a:spcBef>
                <a:spcPts val="400"/>
              </a:spcBef>
              <a:spcAft>
                <a:spcPts val="0"/>
              </a:spcAft>
              <a:buClr>
                <a:schemeClr val="dk1"/>
              </a:buClr>
              <a:buSzPts val="1400"/>
              <a:buNone/>
              <a:defRPr>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0" name="Google Shape;60;p6"/>
          <p:cNvSpPr/>
          <p:nvPr/>
        </p:nvSpPr>
        <p:spPr>
          <a:xfrm flipH="1">
            <a:off x="6435416" y="1"/>
            <a:ext cx="2708584" cy="2708584"/>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61" name="Google Shape;61;p6"/>
          <p:cNvSpPr/>
          <p:nvPr/>
        </p:nvSpPr>
        <p:spPr>
          <a:xfrm flipH="1">
            <a:off x="6435416" y="2435172"/>
            <a:ext cx="2708584" cy="2708584"/>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62" name="Google Shape;62;p6"/>
          <p:cNvSpPr/>
          <p:nvPr/>
        </p:nvSpPr>
        <p:spPr>
          <a:xfrm>
            <a:off x="1" y="0"/>
            <a:ext cx="700938" cy="700938"/>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nvGrpSpPr>
          <p:cNvPr id="63" name="Google Shape;63;p6"/>
          <p:cNvGrpSpPr/>
          <p:nvPr/>
        </p:nvGrpSpPr>
        <p:grpSpPr>
          <a:xfrm>
            <a:off x="6061939" y="4193426"/>
            <a:ext cx="1179401" cy="950417"/>
            <a:chOff x="7413403" y="4976359"/>
            <a:chExt cx="2334986" cy="1881641"/>
          </a:xfrm>
        </p:grpSpPr>
        <p:sp>
          <p:nvSpPr>
            <p:cNvPr id="64" name="Google Shape;64;p6"/>
            <p:cNvSpPr/>
            <p:nvPr/>
          </p:nvSpPr>
          <p:spPr>
            <a:xfrm rot="-5400000">
              <a:off x="8223822"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65" name="Google Shape;65;p6"/>
            <p:cNvSpPr/>
            <p:nvPr/>
          </p:nvSpPr>
          <p:spPr>
            <a:xfrm flipH="1" rot="5400000">
              <a:off x="7056329"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sp>
        <p:nvSpPr>
          <p:cNvPr id="66" name="Google Shape;66;p6"/>
          <p:cNvSpPr txBox="1"/>
          <p:nvPr>
            <p:ph idx="10" type="dt"/>
          </p:nvPr>
        </p:nvSpPr>
        <p:spPr>
          <a:xfrm>
            <a:off x="2857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900">
                <a:solidFill>
                  <a:schemeClr val="accent3"/>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7" name="Google Shape;67;p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sz="900">
                <a:solidFill>
                  <a:schemeClr val="accent3"/>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8" name="Google Shape;68;p6"/>
          <p:cNvSpPr txBox="1"/>
          <p:nvPr>
            <p:ph idx="12" type="sldNum"/>
          </p:nvPr>
        </p:nvSpPr>
        <p:spPr>
          <a:xfrm>
            <a:off x="7614957" y="4767263"/>
            <a:ext cx="12432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900">
                <a:solidFill>
                  <a:schemeClr val="accent2"/>
                </a:solidFill>
                <a:latin typeface="Arial"/>
                <a:ea typeface="Arial"/>
                <a:cs typeface="Arial"/>
                <a:sym typeface="Arial"/>
              </a:defRPr>
            </a:lvl1pPr>
            <a:lvl2pPr indent="0" lvl="1" marL="0" algn="r">
              <a:spcBef>
                <a:spcPts val="0"/>
              </a:spcBef>
              <a:buNone/>
              <a:defRPr sz="900">
                <a:solidFill>
                  <a:schemeClr val="accent2"/>
                </a:solidFill>
                <a:latin typeface="Arial"/>
                <a:ea typeface="Arial"/>
                <a:cs typeface="Arial"/>
                <a:sym typeface="Arial"/>
              </a:defRPr>
            </a:lvl2pPr>
            <a:lvl3pPr indent="0" lvl="2" marL="0" algn="r">
              <a:spcBef>
                <a:spcPts val="0"/>
              </a:spcBef>
              <a:buNone/>
              <a:defRPr sz="900">
                <a:solidFill>
                  <a:schemeClr val="accent2"/>
                </a:solidFill>
                <a:latin typeface="Arial"/>
                <a:ea typeface="Arial"/>
                <a:cs typeface="Arial"/>
                <a:sym typeface="Arial"/>
              </a:defRPr>
            </a:lvl3pPr>
            <a:lvl4pPr indent="0" lvl="3" marL="0" algn="r">
              <a:spcBef>
                <a:spcPts val="0"/>
              </a:spcBef>
              <a:buNone/>
              <a:defRPr sz="900">
                <a:solidFill>
                  <a:schemeClr val="accent2"/>
                </a:solidFill>
                <a:latin typeface="Arial"/>
                <a:ea typeface="Arial"/>
                <a:cs typeface="Arial"/>
                <a:sym typeface="Arial"/>
              </a:defRPr>
            </a:lvl4pPr>
            <a:lvl5pPr indent="0" lvl="4" marL="0" algn="r">
              <a:spcBef>
                <a:spcPts val="0"/>
              </a:spcBef>
              <a:buNone/>
              <a:defRPr sz="900">
                <a:solidFill>
                  <a:schemeClr val="accent2"/>
                </a:solidFill>
                <a:latin typeface="Arial"/>
                <a:ea typeface="Arial"/>
                <a:cs typeface="Arial"/>
                <a:sym typeface="Arial"/>
              </a:defRPr>
            </a:lvl5pPr>
            <a:lvl6pPr indent="0" lvl="5" marL="0" algn="r">
              <a:spcBef>
                <a:spcPts val="0"/>
              </a:spcBef>
              <a:buNone/>
              <a:defRPr sz="900">
                <a:solidFill>
                  <a:schemeClr val="accent2"/>
                </a:solidFill>
                <a:latin typeface="Arial"/>
                <a:ea typeface="Arial"/>
                <a:cs typeface="Arial"/>
                <a:sym typeface="Arial"/>
              </a:defRPr>
            </a:lvl6pPr>
            <a:lvl7pPr indent="0" lvl="6" marL="0" algn="r">
              <a:spcBef>
                <a:spcPts val="0"/>
              </a:spcBef>
              <a:buNone/>
              <a:defRPr sz="900">
                <a:solidFill>
                  <a:schemeClr val="accent2"/>
                </a:solidFill>
                <a:latin typeface="Arial"/>
                <a:ea typeface="Arial"/>
                <a:cs typeface="Arial"/>
                <a:sym typeface="Arial"/>
              </a:defRPr>
            </a:lvl7pPr>
            <a:lvl8pPr indent="0" lvl="7" marL="0" algn="r">
              <a:spcBef>
                <a:spcPts val="0"/>
              </a:spcBef>
              <a:buNone/>
              <a:defRPr sz="900">
                <a:solidFill>
                  <a:schemeClr val="accent2"/>
                </a:solidFill>
                <a:latin typeface="Arial"/>
                <a:ea typeface="Arial"/>
                <a:cs typeface="Arial"/>
                <a:sym typeface="Arial"/>
              </a:defRPr>
            </a:lvl8pPr>
            <a:lvl9pPr indent="0" lvl="8" marL="0" algn="r">
              <a:spcBef>
                <a:spcPts val="0"/>
              </a:spcBef>
              <a:buNone/>
              <a:defRPr sz="900">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p:cSld name="Section title">
    <p:spTree>
      <p:nvGrpSpPr>
        <p:cNvPr id="69" name="Shape 69"/>
        <p:cNvGrpSpPr/>
        <p:nvPr/>
      </p:nvGrpSpPr>
      <p:grpSpPr>
        <a:xfrm>
          <a:off x="0" y="0"/>
          <a:ext cx="0" cy="0"/>
          <a:chOff x="0" y="0"/>
          <a:chExt cx="0" cy="0"/>
        </a:xfrm>
      </p:grpSpPr>
      <p:sp>
        <p:nvSpPr>
          <p:cNvPr id="70" name="Google Shape;70;p7"/>
          <p:cNvSpPr/>
          <p:nvPr/>
        </p:nvSpPr>
        <p:spPr>
          <a:xfrm>
            <a:off x="0" y="0"/>
            <a:ext cx="6019117" cy="5143500"/>
          </a:xfrm>
          <a:custGeom>
            <a:rect b="b" l="l" r="r" t="t"/>
            <a:pathLst>
              <a:path extrusionOk="0" h="6858000" w="802549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71" name="Google Shape;71;p7"/>
          <p:cNvSpPr txBox="1"/>
          <p:nvPr>
            <p:ph type="ctrTitle"/>
          </p:nvPr>
        </p:nvSpPr>
        <p:spPr>
          <a:xfrm>
            <a:off x="875621" y="794550"/>
            <a:ext cx="4684500" cy="17907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lt1"/>
              </a:buClr>
              <a:buSzPts val="4500"/>
              <a:buFont typeface="Arial"/>
              <a:buNone/>
              <a:defRPr b="1" sz="4500">
                <a:solidFill>
                  <a:schemeClr val="lt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2" name="Google Shape;72;p7"/>
          <p:cNvSpPr txBox="1"/>
          <p:nvPr>
            <p:ph idx="1" type="subTitle"/>
          </p:nvPr>
        </p:nvSpPr>
        <p:spPr>
          <a:xfrm>
            <a:off x="875621" y="2654306"/>
            <a:ext cx="4684500" cy="1054500"/>
          </a:xfrm>
          <a:prstGeom prst="rect">
            <a:avLst/>
          </a:prstGeom>
          <a:noFill/>
          <a:ln>
            <a:noFill/>
          </a:ln>
        </p:spPr>
        <p:txBody>
          <a:bodyPr anchorCtr="0" anchor="t" bIns="34275" lIns="68575" spcFirstLastPara="1" rIns="68575" wrap="square" tIns="34275">
            <a:noAutofit/>
          </a:bodyPr>
          <a:lstStyle>
            <a:lvl1pPr lvl="0" algn="l">
              <a:lnSpc>
                <a:spcPct val="90000"/>
              </a:lnSpc>
              <a:spcBef>
                <a:spcPts val="800"/>
              </a:spcBef>
              <a:spcAft>
                <a:spcPts val="0"/>
              </a:spcAft>
              <a:buClr>
                <a:schemeClr val="lt1"/>
              </a:buClr>
              <a:buSzPts val="2400"/>
              <a:buNone/>
              <a:defRPr sz="2400">
                <a:solidFill>
                  <a:schemeClr val="lt1"/>
                </a:solidFill>
                <a:latin typeface="Arial"/>
                <a:ea typeface="Arial"/>
                <a:cs typeface="Arial"/>
                <a:sym typeface="Arial"/>
              </a:defRPr>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grpSp>
        <p:nvGrpSpPr>
          <p:cNvPr id="73" name="Google Shape;73;p7"/>
          <p:cNvGrpSpPr/>
          <p:nvPr/>
        </p:nvGrpSpPr>
        <p:grpSpPr>
          <a:xfrm rot="-5400000">
            <a:off x="6214895" y="1655329"/>
            <a:ext cx="2274276" cy="1832718"/>
            <a:chOff x="9857014" y="13834"/>
            <a:chExt cx="2334986" cy="1881641"/>
          </a:xfrm>
        </p:grpSpPr>
        <p:sp>
          <p:nvSpPr>
            <p:cNvPr id="74" name="Google Shape;74;p7"/>
            <p:cNvSpPr/>
            <p:nvPr/>
          </p:nvSpPr>
          <p:spPr>
            <a:xfrm rot="-5400000">
              <a:off x="10667433" y="370908"/>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75" name="Google Shape;75;p7"/>
            <p:cNvSpPr/>
            <p:nvPr/>
          </p:nvSpPr>
          <p:spPr>
            <a:xfrm flipH="1" rot="5400000">
              <a:off x="9499940" y="370908"/>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sp>
        <p:nvSpPr>
          <p:cNvPr id="76" name="Google Shape;76;p7"/>
          <p:cNvSpPr/>
          <p:nvPr/>
        </p:nvSpPr>
        <p:spPr>
          <a:xfrm flipH="1">
            <a:off x="6435416" y="1"/>
            <a:ext cx="2708584" cy="2708584"/>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77" name="Google Shape;77;p7"/>
          <p:cNvSpPr/>
          <p:nvPr/>
        </p:nvSpPr>
        <p:spPr>
          <a:xfrm flipH="1">
            <a:off x="6435416" y="2435172"/>
            <a:ext cx="2708584" cy="2708584"/>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aph">
  <p:cSld name="Graph">
    <p:spTree>
      <p:nvGrpSpPr>
        <p:cNvPr id="78" name="Shape 78"/>
        <p:cNvGrpSpPr/>
        <p:nvPr/>
      </p:nvGrpSpPr>
      <p:grpSpPr>
        <a:xfrm>
          <a:off x="0" y="0"/>
          <a:ext cx="0" cy="0"/>
          <a:chOff x="0" y="0"/>
          <a:chExt cx="0" cy="0"/>
        </a:xfrm>
      </p:grpSpPr>
      <p:sp>
        <p:nvSpPr>
          <p:cNvPr id="79" name="Google Shape;79;p8"/>
          <p:cNvSpPr txBox="1"/>
          <p:nvPr>
            <p:ph type="title"/>
          </p:nvPr>
        </p:nvSpPr>
        <p:spPr>
          <a:xfrm>
            <a:off x="875619" y="285750"/>
            <a:ext cx="7334400" cy="9942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3600"/>
              <a:buFont typeface="Arial"/>
              <a:buNone/>
              <a:defRPr b="1" sz="3600">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0" name="Google Shape;80;p8"/>
          <p:cNvSpPr txBox="1"/>
          <p:nvPr>
            <p:ph idx="1" type="body"/>
          </p:nvPr>
        </p:nvSpPr>
        <p:spPr>
          <a:xfrm>
            <a:off x="875620" y="1565671"/>
            <a:ext cx="7334400" cy="25251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2100"/>
              <a:buNone/>
              <a:defRPr>
                <a:latin typeface="Arial"/>
                <a:ea typeface="Arial"/>
                <a:cs typeface="Arial"/>
                <a:sym typeface="Arial"/>
              </a:defRPr>
            </a:lvl1pPr>
            <a:lvl2pPr indent="-228600" lvl="1" marL="914400" algn="l">
              <a:lnSpc>
                <a:spcPct val="90000"/>
              </a:lnSpc>
              <a:spcBef>
                <a:spcPts val="400"/>
              </a:spcBef>
              <a:spcAft>
                <a:spcPts val="0"/>
              </a:spcAft>
              <a:buClr>
                <a:schemeClr val="dk1"/>
              </a:buClr>
              <a:buSzPts val="1800"/>
              <a:buNone/>
              <a:defRPr>
                <a:latin typeface="Arial"/>
                <a:ea typeface="Arial"/>
                <a:cs typeface="Arial"/>
                <a:sym typeface="Arial"/>
              </a:defRPr>
            </a:lvl2pPr>
            <a:lvl3pPr indent="-228600" lvl="2" marL="1371600" algn="l">
              <a:lnSpc>
                <a:spcPct val="90000"/>
              </a:lnSpc>
              <a:spcBef>
                <a:spcPts val="400"/>
              </a:spcBef>
              <a:spcAft>
                <a:spcPts val="0"/>
              </a:spcAft>
              <a:buClr>
                <a:schemeClr val="dk1"/>
              </a:buClr>
              <a:buSzPts val="1500"/>
              <a:buNone/>
              <a:defRPr>
                <a:latin typeface="Arial"/>
                <a:ea typeface="Arial"/>
                <a:cs typeface="Arial"/>
                <a:sym typeface="Arial"/>
              </a:defRPr>
            </a:lvl3pPr>
            <a:lvl4pPr indent="-228600" lvl="3" marL="1828800" algn="l">
              <a:lnSpc>
                <a:spcPct val="90000"/>
              </a:lnSpc>
              <a:spcBef>
                <a:spcPts val="400"/>
              </a:spcBef>
              <a:spcAft>
                <a:spcPts val="0"/>
              </a:spcAft>
              <a:buClr>
                <a:schemeClr val="dk1"/>
              </a:buClr>
              <a:buSzPts val="1400"/>
              <a:buNone/>
              <a:defRPr>
                <a:latin typeface="Arial"/>
                <a:ea typeface="Arial"/>
                <a:cs typeface="Arial"/>
                <a:sym typeface="Arial"/>
              </a:defRPr>
            </a:lvl4pPr>
            <a:lvl5pPr indent="-228600" lvl="4" marL="2286000" algn="l">
              <a:lnSpc>
                <a:spcPct val="90000"/>
              </a:lnSpc>
              <a:spcBef>
                <a:spcPts val="400"/>
              </a:spcBef>
              <a:spcAft>
                <a:spcPts val="0"/>
              </a:spcAft>
              <a:buClr>
                <a:schemeClr val="dk1"/>
              </a:buClr>
              <a:buSzPts val="1400"/>
              <a:buNone/>
              <a:defRPr>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1" name="Google Shape;81;p8"/>
          <p:cNvSpPr/>
          <p:nvPr/>
        </p:nvSpPr>
        <p:spPr>
          <a:xfrm flipH="1">
            <a:off x="6435416" y="1"/>
            <a:ext cx="2708584" cy="2708584"/>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82" name="Google Shape;82;p8"/>
          <p:cNvSpPr/>
          <p:nvPr/>
        </p:nvSpPr>
        <p:spPr>
          <a:xfrm flipH="1" rot="5400000">
            <a:off x="-255" y="2434916"/>
            <a:ext cx="2708584" cy="2708584"/>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83" name="Google Shape;83;p8"/>
          <p:cNvSpPr txBox="1"/>
          <p:nvPr>
            <p:ph idx="10" type="dt"/>
          </p:nvPr>
        </p:nvSpPr>
        <p:spPr>
          <a:xfrm>
            <a:off x="285750" y="4767263"/>
            <a:ext cx="12759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900">
                <a:solidFill>
                  <a:schemeClr val="accent2"/>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4" name="Google Shape;84;p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sz="900">
                <a:solidFill>
                  <a:schemeClr val="accent3"/>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5" name="Google Shape;85;p8"/>
          <p:cNvSpPr txBox="1"/>
          <p:nvPr>
            <p:ph idx="12" type="sldNum"/>
          </p:nvPr>
        </p:nvSpPr>
        <p:spPr>
          <a:xfrm>
            <a:off x="7614957" y="4767263"/>
            <a:ext cx="12432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900">
                <a:solidFill>
                  <a:schemeClr val="accent3"/>
                </a:solidFill>
                <a:latin typeface="Arial"/>
                <a:ea typeface="Arial"/>
                <a:cs typeface="Arial"/>
                <a:sym typeface="Arial"/>
              </a:defRPr>
            </a:lvl1pPr>
            <a:lvl2pPr indent="0" lvl="1" marL="0" algn="r">
              <a:spcBef>
                <a:spcPts val="0"/>
              </a:spcBef>
              <a:buNone/>
              <a:defRPr sz="900">
                <a:solidFill>
                  <a:schemeClr val="accent3"/>
                </a:solidFill>
                <a:latin typeface="Arial"/>
                <a:ea typeface="Arial"/>
                <a:cs typeface="Arial"/>
                <a:sym typeface="Arial"/>
              </a:defRPr>
            </a:lvl2pPr>
            <a:lvl3pPr indent="0" lvl="2" marL="0" algn="r">
              <a:spcBef>
                <a:spcPts val="0"/>
              </a:spcBef>
              <a:buNone/>
              <a:defRPr sz="900">
                <a:solidFill>
                  <a:schemeClr val="accent3"/>
                </a:solidFill>
                <a:latin typeface="Arial"/>
                <a:ea typeface="Arial"/>
                <a:cs typeface="Arial"/>
                <a:sym typeface="Arial"/>
              </a:defRPr>
            </a:lvl3pPr>
            <a:lvl4pPr indent="0" lvl="3" marL="0" algn="r">
              <a:spcBef>
                <a:spcPts val="0"/>
              </a:spcBef>
              <a:buNone/>
              <a:defRPr sz="900">
                <a:solidFill>
                  <a:schemeClr val="accent3"/>
                </a:solidFill>
                <a:latin typeface="Arial"/>
                <a:ea typeface="Arial"/>
                <a:cs typeface="Arial"/>
                <a:sym typeface="Arial"/>
              </a:defRPr>
            </a:lvl4pPr>
            <a:lvl5pPr indent="0" lvl="4" marL="0" algn="r">
              <a:spcBef>
                <a:spcPts val="0"/>
              </a:spcBef>
              <a:buNone/>
              <a:defRPr sz="900">
                <a:solidFill>
                  <a:schemeClr val="accent3"/>
                </a:solidFill>
                <a:latin typeface="Arial"/>
                <a:ea typeface="Arial"/>
                <a:cs typeface="Arial"/>
                <a:sym typeface="Arial"/>
              </a:defRPr>
            </a:lvl5pPr>
            <a:lvl6pPr indent="0" lvl="5" marL="0" algn="r">
              <a:spcBef>
                <a:spcPts val="0"/>
              </a:spcBef>
              <a:buNone/>
              <a:defRPr sz="900">
                <a:solidFill>
                  <a:schemeClr val="accent3"/>
                </a:solidFill>
                <a:latin typeface="Arial"/>
                <a:ea typeface="Arial"/>
                <a:cs typeface="Arial"/>
                <a:sym typeface="Arial"/>
              </a:defRPr>
            </a:lvl6pPr>
            <a:lvl7pPr indent="0" lvl="6" marL="0" algn="r">
              <a:spcBef>
                <a:spcPts val="0"/>
              </a:spcBef>
              <a:buNone/>
              <a:defRPr sz="900">
                <a:solidFill>
                  <a:schemeClr val="accent3"/>
                </a:solidFill>
                <a:latin typeface="Arial"/>
                <a:ea typeface="Arial"/>
                <a:cs typeface="Arial"/>
                <a:sym typeface="Arial"/>
              </a:defRPr>
            </a:lvl7pPr>
            <a:lvl8pPr indent="0" lvl="7" marL="0" algn="r">
              <a:spcBef>
                <a:spcPts val="0"/>
              </a:spcBef>
              <a:buNone/>
              <a:defRPr sz="900">
                <a:solidFill>
                  <a:schemeClr val="accent3"/>
                </a:solidFill>
                <a:latin typeface="Arial"/>
                <a:ea typeface="Arial"/>
                <a:cs typeface="Arial"/>
                <a:sym typeface="Arial"/>
              </a:defRPr>
            </a:lvl8pPr>
            <a:lvl9pPr indent="0" lvl="8" marL="0" algn="r">
              <a:spcBef>
                <a:spcPts val="0"/>
              </a:spcBef>
              <a:buNone/>
              <a:defRPr sz="900">
                <a:solidFill>
                  <a:schemeClr val="accent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rt 2">
  <p:cSld name="Chart 2">
    <p:bg>
      <p:bgPr>
        <a:solidFill>
          <a:schemeClr val="accent2"/>
        </a:solidFill>
      </p:bgPr>
    </p:bg>
    <p:spTree>
      <p:nvGrpSpPr>
        <p:cNvPr id="86" name="Shape 86"/>
        <p:cNvGrpSpPr/>
        <p:nvPr/>
      </p:nvGrpSpPr>
      <p:grpSpPr>
        <a:xfrm>
          <a:off x="0" y="0"/>
          <a:ext cx="0" cy="0"/>
          <a:chOff x="0" y="0"/>
          <a:chExt cx="0" cy="0"/>
        </a:xfrm>
      </p:grpSpPr>
      <p:grpSp>
        <p:nvGrpSpPr>
          <p:cNvPr id="87" name="Google Shape;87;p9"/>
          <p:cNvGrpSpPr/>
          <p:nvPr/>
        </p:nvGrpSpPr>
        <p:grpSpPr>
          <a:xfrm rot="-5400000">
            <a:off x="8079551" y="114864"/>
            <a:ext cx="1179168" cy="950417"/>
            <a:chOff x="7413403" y="4976359"/>
            <a:chExt cx="2334986" cy="1881641"/>
          </a:xfrm>
        </p:grpSpPr>
        <p:sp>
          <p:nvSpPr>
            <p:cNvPr id="88" name="Google Shape;88;p9"/>
            <p:cNvSpPr/>
            <p:nvPr/>
          </p:nvSpPr>
          <p:spPr>
            <a:xfrm rot="-5400000">
              <a:off x="8223822"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89" name="Google Shape;89;p9"/>
            <p:cNvSpPr/>
            <p:nvPr/>
          </p:nvSpPr>
          <p:spPr>
            <a:xfrm flipH="1" rot="5400000">
              <a:off x="7056329"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sp>
        <p:nvSpPr>
          <p:cNvPr id="90" name="Google Shape;90;p9"/>
          <p:cNvSpPr txBox="1"/>
          <p:nvPr>
            <p:ph type="title"/>
          </p:nvPr>
        </p:nvSpPr>
        <p:spPr>
          <a:xfrm>
            <a:off x="875619" y="285750"/>
            <a:ext cx="7334400" cy="9942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3600"/>
              <a:buFont typeface="Arial"/>
              <a:buNone/>
              <a:defRPr b="1" sz="3600">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1" name="Google Shape;91;p9"/>
          <p:cNvSpPr txBox="1"/>
          <p:nvPr>
            <p:ph idx="1" type="body"/>
          </p:nvPr>
        </p:nvSpPr>
        <p:spPr>
          <a:xfrm>
            <a:off x="875620" y="1565672"/>
            <a:ext cx="7334400" cy="25251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2100"/>
              <a:buNone/>
              <a:defRPr>
                <a:latin typeface="Arial"/>
                <a:ea typeface="Arial"/>
                <a:cs typeface="Arial"/>
                <a:sym typeface="Arial"/>
              </a:defRPr>
            </a:lvl1pPr>
            <a:lvl2pPr indent="-228600" lvl="1" marL="914400" algn="l">
              <a:lnSpc>
                <a:spcPct val="90000"/>
              </a:lnSpc>
              <a:spcBef>
                <a:spcPts val="400"/>
              </a:spcBef>
              <a:spcAft>
                <a:spcPts val="0"/>
              </a:spcAft>
              <a:buClr>
                <a:schemeClr val="dk1"/>
              </a:buClr>
              <a:buSzPts val="1800"/>
              <a:buNone/>
              <a:defRPr>
                <a:latin typeface="Arial"/>
                <a:ea typeface="Arial"/>
                <a:cs typeface="Arial"/>
                <a:sym typeface="Arial"/>
              </a:defRPr>
            </a:lvl2pPr>
            <a:lvl3pPr indent="-228600" lvl="2" marL="1371600" algn="l">
              <a:lnSpc>
                <a:spcPct val="90000"/>
              </a:lnSpc>
              <a:spcBef>
                <a:spcPts val="400"/>
              </a:spcBef>
              <a:spcAft>
                <a:spcPts val="0"/>
              </a:spcAft>
              <a:buClr>
                <a:schemeClr val="dk1"/>
              </a:buClr>
              <a:buSzPts val="1500"/>
              <a:buNone/>
              <a:defRPr>
                <a:latin typeface="Arial"/>
                <a:ea typeface="Arial"/>
                <a:cs typeface="Arial"/>
                <a:sym typeface="Arial"/>
              </a:defRPr>
            </a:lvl3pPr>
            <a:lvl4pPr indent="-228600" lvl="3" marL="1828800" algn="l">
              <a:lnSpc>
                <a:spcPct val="90000"/>
              </a:lnSpc>
              <a:spcBef>
                <a:spcPts val="400"/>
              </a:spcBef>
              <a:spcAft>
                <a:spcPts val="0"/>
              </a:spcAft>
              <a:buClr>
                <a:schemeClr val="dk1"/>
              </a:buClr>
              <a:buSzPts val="1400"/>
              <a:buNone/>
              <a:defRPr>
                <a:latin typeface="Arial"/>
                <a:ea typeface="Arial"/>
                <a:cs typeface="Arial"/>
                <a:sym typeface="Arial"/>
              </a:defRPr>
            </a:lvl4pPr>
            <a:lvl5pPr indent="-228600" lvl="4" marL="2286000" algn="l">
              <a:lnSpc>
                <a:spcPct val="90000"/>
              </a:lnSpc>
              <a:spcBef>
                <a:spcPts val="400"/>
              </a:spcBef>
              <a:spcAft>
                <a:spcPts val="0"/>
              </a:spcAft>
              <a:buClr>
                <a:schemeClr val="dk1"/>
              </a:buClr>
              <a:buSzPts val="1400"/>
              <a:buNone/>
              <a:defRPr>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2" name="Google Shape;92;p9"/>
          <p:cNvSpPr txBox="1"/>
          <p:nvPr>
            <p:ph idx="10" type="dt"/>
          </p:nvPr>
        </p:nvSpPr>
        <p:spPr>
          <a:xfrm>
            <a:off x="285750" y="4767263"/>
            <a:ext cx="12759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900">
                <a:solidFill>
                  <a:schemeClr val="accent3"/>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sz="900">
                <a:solidFill>
                  <a:schemeClr val="accent3"/>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4" name="Google Shape;94;p9"/>
          <p:cNvSpPr txBox="1"/>
          <p:nvPr>
            <p:ph idx="12" type="sldNum"/>
          </p:nvPr>
        </p:nvSpPr>
        <p:spPr>
          <a:xfrm>
            <a:off x="7614957" y="4767263"/>
            <a:ext cx="12432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900">
                <a:solidFill>
                  <a:schemeClr val="accent3"/>
                </a:solidFill>
                <a:latin typeface="Arial"/>
                <a:ea typeface="Arial"/>
                <a:cs typeface="Arial"/>
                <a:sym typeface="Arial"/>
              </a:defRPr>
            </a:lvl1pPr>
            <a:lvl2pPr indent="0" lvl="1" marL="0" algn="r">
              <a:spcBef>
                <a:spcPts val="0"/>
              </a:spcBef>
              <a:buNone/>
              <a:defRPr sz="900">
                <a:solidFill>
                  <a:schemeClr val="accent3"/>
                </a:solidFill>
                <a:latin typeface="Arial"/>
                <a:ea typeface="Arial"/>
                <a:cs typeface="Arial"/>
                <a:sym typeface="Arial"/>
              </a:defRPr>
            </a:lvl2pPr>
            <a:lvl3pPr indent="0" lvl="2" marL="0" algn="r">
              <a:spcBef>
                <a:spcPts val="0"/>
              </a:spcBef>
              <a:buNone/>
              <a:defRPr sz="900">
                <a:solidFill>
                  <a:schemeClr val="accent3"/>
                </a:solidFill>
                <a:latin typeface="Arial"/>
                <a:ea typeface="Arial"/>
                <a:cs typeface="Arial"/>
                <a:sym typeface="Arial"/>
              </a:defRPr>
            </a:lvl3pPr>
            <a:lvl4pPr indent="0" lvl="3" marL="0" algn="r">
              <a:spcBef>
                <a:spcPts val="0"/>
              </a:spcBef>
              <a:buNone/>
              <a:defRPr sz="900">
                <a:solidFill>
                  <a:schemeClr val="accent3"/>
                </a:solidFill>
                <a:latin typeface="Arial"/>
                <a:ea typeface="Arial"/>
                <a:cs typeface="Arial"/>
                <a:sym typeface="Arial"/>
              </a:defRPr>
            </a:lvl4pPr>
            <a:lvl5pPr indent="0" lvl="4" marL="0" algn="r">
              <a:spcBef>
                <a:spcPts val="0"/>
              </a:spcBef>
              <a:buNone/>
              <a:defRPr sz="900">
                <a:solidFill>
                  <a:schemeClr val="accent3"/>
                </a:solidFill>
                <a:latin typeface="Arial"/>
                <a:ea typeface="Arial"/>
                <a:cs typeface="Arial"/>
                <a:sym typeface="Arial"/>
              </a:defRPr>
            </a:lvl5pPr>
            <a:lvl6pPr indent="0" lvl="5" marL="0" algn="r">
              <a:spcBef>
                <a:spcPts val="0"/>
              </a:spcBef>
              <a:buNone/>
              <a:defRPr sz="900">
                <a:solidFill>
                  <a:schemeClr val="accent3"/>
                </a:solidFill>
                <a:latin typeface="Arial"/>
                <a:ea typeface="Arial"/>
                <a:cs typeface="Arial"/>
                <a:sym typeface="Arial"/>
              </a:defRPr>
            </a:lvl6pPr>
            <a:lvl7pPr indent="0" lvl="6" marL="0" algn="r">
              <a:spcBef>
                <a:spcPts val="0"/>
              </a:spcBef>
              <a:buNone/>
              <a:defRPr sz="900">
                <a:solidFill>
                  <a:schemeClr val="accent3"/>
                </a:solidFill>
                <a:latin typeface="Arial"/>
                <a:ea typeface="Arial"/>
                <a:cs typeface="Arial"/>
                <a:sym typeface="Arial"/>
              </a:defRPr>
            </a:lvl7pPr>
            <a:lvl8pPr indent="0" lvl="7" marL="0" algn="r">
              <a:spcBef>
                <a:spcPts val="0"/>
              </a:spcBef>
              <a:buNone/>
              <a:defRPr sz="900">
                <a:solidFill>
                  <a:schemeClr val="accent3"/>
                </a:solidFill>
                <a:latin typeface="Arial"/>
                <a:ea typeface="Arial"/>
                <a:cs typeface="Arial"/>
                <a:sym typeface="Arial"/>
              </a:defRPr>
            </a:lvl8pPr>
            <a:lvl9pPr indent="0" lvl="8" marL="0" algn="r">
              <a:spcBef>
                <a:spcPts val="0"/>
              </a:spcBef>
              <a:buNone/>
              <a:defRPr sz="900">
                <a:solidFill>
                  <a:schemeClr val="accent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bg>
      <p:bgPr>
        <a:solidFill>
          <a:schemeClr val="accent1"/>
        </a:solidFill>
      </p:bgPr>
    </p:bg>
    <p:spTree>
      <p:nvGrpSpPr>
        <p:cNvPr id="95" name="Shape 95"/>
        <p:cNvGrpSpPr/>
        <p:nvPr/>
      </p:nvGrpSpPr>
      <p:grpSpPr>
        <a:xfrm>
          <a:off x="0" y="0"/>
          <a:ext cx="0" cy="0"/>
          <a:chOff x="0" y="0"/>
          <a:chExt cx="0" cy="0"/>
        </a:xfrm>
      </p:grpSpPr>
      <p:sp>
        <p:nvSpPr>
          <p:cNvPr id="96" name="Google Shape;96;p10"/>
          <p:cNvSpPr txBox="1"/>
          <p:nvPr>
            <p:ph type="title"/>
          </p:nvPr>
        </p:nvSpPr>
        <p:spPr>
          <a:xfrm>
            <a:off x="1349041" y="1263253"/>
            <a:ext cx="6445800" cy="21078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Clr>
                <a:schemeClr val="lt1"/>
              </a:buClr>
              <a:buSzPts val="3500"/>
              <a:buFont typeface="Arial"/>
              <a:buNone/>
              <a:defRPr sz="3500">
                <a:solidFill>
                  <a:schemeClr val="lt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7" name="Google Shape;97;p10"/>
          <p:cNvSpPr txBox="1"/>
          <p:nvPr>
            <p:ph idx="1" type="body"/>
          </p:nvPr>
        </p:nvSpPr>
        <p:spPr>
          <a:xfrm>
            <a:off x="285750" y="389554"/>
            <a:ext cx="1023300" cy="820800"/>
          </a:xfrm>
          <a:prstGeom prst="rect">
            <a:avLst/>
          </a:prstGeom>
          <a:noFill/>
          <a:ln>
            <a:noFill/>
          </a:ln>
        </p:spPr>
        <p:txBody>
          <a:bodyPr anchorCtr="0" anchor="t" bIns="34275" lIns="68575" spcFirstLastPara="1" rIns="68575" wrap="square" tIns="34275">
            <a:noAutofit/>
          </a:bodyPr>
          <a:lstStyle>
            <a:lvl1pPr indent="-228600" lvl="0" marL="457200" algn="ctr">
              <a:lnSpc>
                <a:spcPct val="90000"/>
              </a:lnSpc>
              <a:spcBef>
                <a:spcPts val="800"/>
              </a:spcBef>
              <a:spcAft>
                <a:spcPts val="0"/>
              </a:spcAft>
              <a:buClr>
                <a:srgbClr val="004DBF"/>
              </a:buClr>
              <a:buSzPts val="17900"/>
              <a:buNone/>
              <a:defRPr b="1" sz="17900">
                <a:solidFill>
                  <a:srgbClr val="004DBF"/>
                </a:solidFill>
                <a:latin typeface="Arial"/>
                <a:ea typeface="Arial"/>
                <a:cs typeface="Arial"/>
                <a:sym typeface="Arial"/>
              </a:defRPr>
            </a:lvl1pPr>
            <a:lvl2pPr indent="-228600" lvl="1" marL="914400" algn="l">
              <a:lnSpc>
                <a:spcPct val="90000"/>
              </a:lnSpc>
              <a:spcBef>
                <a:spcPts val="400"/>
              </a:spcBef>
              <a:spcAft>
                <a:spcPts val="0"/>
              </a:spcAft>
              <a:buClr>
                <a:schemeClr val="lt1"/>
              </a:buClr>
              <a:buSzPts val="1800"/>
              <a:buNone/>
              <a:defRPr b="1">
                <a:solidFill>
                  <a:schemeClr val="lt1"/>
                </a:solidFill>
                <a:latin typeface="Arial"/>
                <a:ea typeface="Arial"/>
                <a:cs typeface="Arial"/>
                <a:sym typeface="Arial"/>
              </a:defRPr>
            </a:lvl2pPr>
            <a:lvl3pPr indent="-228600" lvl="2" marL="1371600" algn="l">
              <a:lnSpc>
                <a:spcPct val="90000"/>
              </a:lnSpc>
              <a:spcBef>
                <a:spcPts val="400"/>
              </a:spcBef>
              <a:spcAft>
                <a:spcPts val="0"/>
              </a:spcAft>
              <a:buClr>
                <a:schemeClr val="lt1"/>
              </a:buClr>
              <a:buSzPts val="1500"/>
              <a:buNone/>
              <a:defRPr b="1">
                <a:solidFill>
                  <a:schemeClr val="lt1"/>
                </a:solidFill>
                <a:latin typeface="Arial"/>
                <a:ea typeface="Arial"/>
                <a:cs typeface="Arial"/>
                <a:sym typeface="Arial"/>
              </a:defRPr>
            </a:lvl3pPr>
            <a:lvl4pPr indent="-228600" lvl="3" marL="1828800" algn="l">
              <a:lnSpc>
                <a:spcPct val="90000"/>
              </a:lnSpc>
              <a:spcBef>
                <a:spcPts val="400"/>
              </a:spcBef>
              <a:spcAft>
                <a:spcPts val="0"/>
              </a:spcAft>
              <a:buClr>
                <a:schemeClr val="lt1"/>
              </a:buClr>
              <a:buSzPts val="1400"/>
              <a:buNone/>
              <a:defRPr b="1">
                <a:solidFill>
                  <a:schemeClr val="lt1"/>
                </a:solidFill>
                <a:latin typeface="Arial"/>
                <a:ea typeface="Arial"/>
                <a:cs typeface="Arial"/>
                <a:sym typeface="Arial"/>
              </a:defRPr>
            </a:lvl4pPr>
            <a:lvl5pPr indent="-228600" lvl="4" marL="2286000" algn="l">
              <a:lnSpc>
                <a:spcPct val="90000"/>
              </a:lnSpc>
              <a:spcBef>
                <a:spcPts val="400"/>
              </a:spcBef>
              <a:spcAft>
                <a:spcPts val="0"/>
              </a:spcAft>
              <a:buClr>
                <a:schemeClr val="lt1"/>
              </a:buClr>
              <a:buSzPts val="1400"/>
              <a:buNone/>
              <a:defRPr b="1">
                <a:solidFill>
                  <a:schemeClr val="lt1"/>
                </a:solidFill>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8" name="Google Shape;98;p10"/>
          <p:cNvSpPr txBox="1"/>
          <p:nvPr>
            <p:ph idx="2" type="body"/>
          </p:nvPr>
        </p:nvSpPr>
        <p:spPr>
          <a:xfrm>
            <a:off x="5161360" y="3370660"/>
            <a:ext cx="2633700" cy="509700"/>
          </a:xfrm>
          <a:prstGeom prst="rect">
            <a:avLst/>
          </a:prstGeom>
          <a:noFill/>
          <a:ln>
            <a:noFill/>
          </a:ln>
        </p:spPr>
        <p:txBody>
          <a:bodyPr anchorCtr="0" anchor="t" bIns="34275" lIns="68575" spcFirstLastPara="1" rIns="68575" wrap="square" tIns="34275">
            <a:noAutofit/>
          </a:bodyPr>
          <a:lstStyle>
            <a:lvl1pPr indent="-228600" lvl="0" marL="457200" algn="r">
              <a:lnSpc>
                <a:spcPct val="90000"/>
              </a:lnSpc>
              <a:spcBef>
                <a:spcPts val="800"/>
              </a:spcBef>
              <a:spcAft>
                <a:spcPts val="0"/>
              </a:spcAft>
              <a:buClr>
                <a:schemeClr val="lt1"/>
              </a:buClr>
              <a:buSzPts val="1500"/>
              <a:buNone/>
              <a:defRPr sz="1500">
                <a:solidFill>
                  <a:schemeClr val="lt1"/>
                </a:solidFill>
                <a:latin typeface="Arial"/>
                <a:ea typeface="Arial"/>
                <a:cs typeface="Arial"/>
                <a:sym typeface="Arial"/>
              </a:defRPr>
            </a:lvl1pPr>
            <a:lvl2pPr indent="-228600" lvl="1" marL="914400" algn="r">
              <a:lnSpc>
                <a:spcPct val="90000"/>
              </a:lnSpc>
              <a:spcBef>
                <a:spcPts val="400"/>
              </a:spcBef>
              <a:spcAft>
                <a:spcPts val="0"/>
              </a:spcAft>
              <a:buClr>
                <a:schemeClr val="lt1"/>
              </a:buClr>
              <a:buSzPts val="1400"/>
              <a:buNone/>
              <a:defRPr sz="1400">
                <a:solidFill>
                  <a:schemeClr val="lt1"/>
                </a:solidFill>
                <a:latin typeface="Arial"/>
                <a:ea typeface="Arial"/>
                <a:cs typeface="Arial"/>
                <a:sym typeface="Arial"/>
              </a:defRPr>
            </a:lvl2pPr>
            <a:lvl3pPr indent="-228600" lvl="2" marL="1371600" algn="r">
              <a:lnSpc>
                <a:spcPct val="90000"/>
              </a:lnSpc>
              <a:spcBef>
                <a:spcPts val="400"/>
              </a:spcBef>
              <a:spcAft>
                <a:spcPts val="0"/>
              </a:spcAft>
              <a:buClr>
                <a:schemeClr val="lt1"/>
              </a:buClr>
              <a:buSzPts val="1200"/>
              <a:buNone/>
              <a:defRPr sz="1200">
                <a:solidFill>
                  <a:schemeClr val="lt1"/>
                </a:solidFill>
                <a:latin typeface="Arial"/>
                <a:ea typeface="Arial"/>
                <a:cs typeface="Arial"/>
                <a:sym typeface="Arial"/>
              </a:defRPr>
            </a:lvl3pPr>
            <a:lvl4pPr indent="-228600" lvl="3" marL="1828800" algn="r">
              <a:lnSpc>
                <a:spcPct val="90000"/>
              </a:lnSpc>
              <a:spcBef>
                <a:spcPts val="400"/>
              </a:spcBef>
              <a:spcAft>
                <a:spcPts val="0"/>
              </a:spcAft>
              <a:buClr>
                <a:schemeClr val="lt1"/>
              </a:buClr>
              <a:buSzPts val="1100"/>
              <a:buNone/>
              <a:defRPr sz="1100">
                <a:solidFill>
                  <a:schemeClr val="lt1"/>
                </a:solidFill>
                <a:latin typeface="Arial"/>
                <a:ea typeface="Arial"/>
                <a:cs typeface="Arial"/>
                <a:sym typeface="Arial"/>
              </a:defRPr>
            </a:lvl4pPr>
            <a:lvl5pPr indent="-228600" lvl="4" marL="2286000" algn="r">
              <a:lnSpc>
                <a:spcPct val="90000"/>
              </a:lnSpc>
              <a:spcBef>
                <a:spcPts val="400"/>
              </a:spcBef>
              <a:spcAft>
                <a:spcPts val="0"/>
              </a:spcAft>
              <a:buClr>
                <a:schemeClr val="lt1"/>
              </a:buClr>
              <a:buSzPts val="1100"/>
              <a:buNone/>
              <a:defRPr sz="1100">
                <a:solidFill>
                  <a:schemeClr val="lt1"/>
                </a:solidFill>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9" name="Google Shape;99;p10"/>
          <p:cNvSpPr txBox="1"/>
          <p:nvPr>
            <p:ph idx="3" type="body"/>
          </p:nvPr>
        </p:nvSpPr>
        <p:spPr>
          <a:xfrm>
            <a:off x="7956828" y="2549769"/>
            <a:ext cx="1023300" cy="820800"/>
          </a:xfrm>
          <a:prstGeom prst="rect">
            <a:avLst/>
          </a:prstGeom>
          <a:noFill/>
          <a:ln>
            <a:noFill/>
          </a:ln>
        </p:spPr>
        <p:txBody>
          <a:bodyPr anchorCtr="0" anchor="t" bIns="34275" lIns="68575" spcFirstLastPara="1" rIns="68575" wrap="square" tIns="34275">
            <a:noAutofit/>
          </a:bodyPr>
          <a:lstStyle>
            <a:lvl1pPr indent="-228600" lvl="0" marL="457200" algn="ctr">
              <a:lnSpc>
                <a:spcPct val="90000"/>
              </a:lnSpc>
              <a:spcBef>
                <a:spcPts val="800"/>
              </a:spcBef>
              <a:spcAft>
                <a:spcPts val="0"/>
              </a:spcAft>
              <a:buClr>
                <a:srgbClr val="004DBF"/>
              </a:buClr>
              <a:buSzPts val="17900"/>
              <a:buNone/>
              <a:defRPr b="1" sz="17900">
                <a:solidFill>
                  <a:srgbClr val="004DBF"/>
                </a:solidFill>
                <a:latin typeface="Arial"/>
                <a:ea typeface="Arial"/>
                <a:cs typeface="Arial"/>
                <a:sym typeface="Arial"/>
              </a:defRPr>
            </a:lvl1pPr>
            <a:lvl2pPr indent="-228600" lvl="1" marL="914400" algn="l">
              <a:lnSpc>
                <a:spcPct val="90000"/>
              </a:lnSpc>
              <a:spcBef>
                <a:spcPts val="400"/>
              </a:spcBef>
              <a:spcAft>
                <a:spcPts val="0"/>
              </a:spcAft>
              <a:buClr>
                <a:schemeClr val="lt1"/>
              </a:buClr>
              <a:buSzPts val="1800"/>
              <a:buNone/>
              <a:defRPr b="1">
                <a:solidFill>
                  <a:schemeClr val="lt1"/>
                </a:solidFill>
                <a:latin typeface="Arial"/>
                <a:ea typeface="Arial"/>
                <a:cs typeface="Arial"/>
                <a:sym typeface="Arial"/>
              </a:defRPr>
            </a:lvl2pPr>
            <a:lvl3pPr indent="-228600" lvl="2" marL="1371600" algn="l">
              <a:lnSpc>
                <a:spcPct val="90000"/>
              </a:lnSpc>
              <a:spcBef>
                <a:spcPts val="400"/>
              </a:spcBef>
              <a:spcAft>
                <a:spcPts val="0"/>
              </a:spcAft>
              <a:buClr>
                <a:schemeClr val="lt1"/>
              </a:buClr>
              <a:buSzPts val="1500"/>
              <a:buNone/>
              <a:defRPr b="1">
                <a:solidFill>
                  <a:schemeClr val="lt1"/>
                </a:solidFill>
                <a:latin typeface="Arial"/>
                <a:ea typeface="Arial"/>
                <a:cs typeface="Arial"/>
                <a:sym typeface="Arial"/>
              </a:defRPr>
            </a:lvl3pPr>
            <a:lvl4pPr indent="-228600" lvl="3" marL="1828800" algn="l">
              <a:lnSpc>
                <a:spcPct val="90000"/>
              </a:lnSpc>
              <a:spcBef>
                <a:spcPts val="400"/>
              </a:spcBef>
              <a:spcAft>
                <a:spcPts val="0"/>
              </a:spcAft>
              <a:buClr>
                <a:schemeClr val="lt1"/>
              </a:buClr>
              <a:buSzPts val="1400"/>
              <a:buNone/>
              <a:defRPr b="1">
                <a:solidFill>
                  <a:schemeClr val="lt1"/>
                </a:solidFill>
                <a:latin typeface="Arial"/>
                <a:ea typeface="Arial"/>
                <a:cs typeface="Arial"/>
                <a:sym typeface="Arial"/>
              </a:defRPr>
            </a:lvl4pPr>
            <a:lvl5pPr indent="-228600" lvl="4" marL="2286000" algn="l">
              <a:lnSpc>
                <a:spcPct val="90000"/>
              </a:lnSpc>
              <a:spcBef>
                <a:spcPts val="400"/>
              </a:spcBef>
              <a:spcAft>
                <a:spcPts val="0"/>
              </a:spcAft>
              <a:buClr>
                <a:schemeClr val="lt1"/>
              </a:buClr>
              <a:buSzPts val="1400"/>
              <a:buNone/>
              <a:defRPr b="1">
                <a:solidFill>
                  <a:schemeClr val="lt1"/>
                </a:solidFill>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00" name="Google Shape;100;p10"/>
          <p:cNvSpPr txBox="1"/>
          <p:nvPr>
            <p:ph idx="10" type="dt"/>
          </p:nvPr>
        </p:nvSpPr>
        <p:spPr>
          <a:xfrm>
            <a:off x="2857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solidFill>
                  <a:schemeClr val="accent2"/>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1" name="Google Shape;101;p1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solidFill>
                  <a:schemeClr val="accent2"/>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2" name="Google Shape;102;p10"/>
          <p:cNvSpPr txBox="1"/>
          <p:nvPr>
            <p:ph idx="12" type="sldNum"/>
          </p:nvPr>
        </p:nvSpPr>
        <p:spPr>
          <a:xfrm>
            <a:off x="68008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900">
                <a:solidFill>
                  <a:schemeClr val="accent2"/>
                </a:solidFill>
                <a:latin typeface="Arial"/>
                <a:ea typeface="Arial"/>
                <a:cs typeface="Arial"/>
                <a:sym typeface="Arial"/>
              </a:defRPr>
            </a:lvl1pPr>
            <a:lvl2pPr indent="0" lvl="1" marL="0" algn="r">
              <a:spcBef>
                <a:spcPts val="0"/>
              </a:spcBef>
              <a:buNone/>
              <a:defRPr sz="900">
                <a:solidFill>
                  <a:schemeClr val="accent2"/>
                </a:solidFill>
                <a:latin typeface="Arial"/>
                <a:ea typeface="Arial"/>
                <a:cs typeface="Arial"/>
                <a:sym typeface="Arial"/>
              </a:defRPr>
            </a:lvl2pPr>
            <a:lvl3pPr indent="0" lvl="2" marL="0" algn="r">
              <a:spcBef>
                <a:spcPts val="0"/>
              </a:spcBef>
              <a:buNone/>
              <a:defRPr sz="900">
                <a:solidFill>
                  <a:schemeClr val="accent2"/>
                </a:solidFill>
                <a:latin typeface="Arial"/>
                <a:ea typeface="Arial"/>
                <a:cs typeface="Arial"/>
                <a:sym typeface="Arial"/>
              </a:defRPr>
            </a:lvl3pPr>
            <a:lvl4pPr indent="0" lvl="3" marL="0" algn="r">
              <a:spcBef>
                <a:spcPts val="0"/>
              </a:spcBef>
              <a:buNone/>
              <a:defRPr sz="900">
                <a:solidFill>
                  <a:schemeClr val="accent2"/>
                </a:solidFill>
                <a:latin typeface="Arial"/>
                <a:ea typeface="Arial"/>
                <a:cs typeface="Arial"/>
                <a:sym typeface="Arial"/>
              </a:defRPr>
            </a:lvl4pPr>
            <a:lvl5pPr indent="0" lvl="4" marL="0" algn="r">
              <a:spcBef>
                <a:spcPts val="0"/>
              </a:spcBef>
              <a:buNone/>
              <a:defRPr sz="900">
                <a:solidFill>
                  <a:schemeClr val="accent2"/>
                </a:solidFill>
                <a:latin typeface="Arial"/>
                <a:ea typeface="Arial"/>
                <a:cs typeface="Arial"/>
                <a:sym typeface="Arial"/>
              </a:defRPr>
            </a:lvl5pPr>
            <a:lvl6pPr indent="0" lvl="5" marL="0" algn="r">
              <a:spcBef>
                <a:spcPts val="0"/>
              </a:spcBef>
              <a:buNone/>
              <a:defRPr sz="900">
                <a:solidFill>
                  <a:schemeClr val="accent2"/>
                </a:solidFill>
                <a:latin typeface="Arial"/>
                <a:ea typeface="Arial"/>
                <a:cs typeface="Arial"/>
                <a:sym typeface="Arial"/>
              </a:defRPr>
            </a:lvl6pPr>
            <a:lvl7pPr indent="0" lvl="6" marL="0" algn="r">
              <a:spcBef>
                <a:spcPts val="0"/>
              </a:spcBef>
              <a:buNone/>
              <a:defRPr sz="900">
                <a:solidFill>
                  <a:schemeClr val="accent2"/>
                </a:solidFill>
                <a:latin typeface="Arial"/>
                <a:ea typeface="Arial"/>
                <a:cs typeface="Arial"/>
                <a:sym typeface="Arial"/>
              </a:defRPr>
            </a:lvl7pPr>
            <a:lvl8pPr indent="0" lvl="7" marL="0" algn="r">
              <a:spcBef>
                <a:spcPts val="0"/>
              </a:spcBef>
              <a:buNone/>
              <a:defRPr sz="900">
                <a:solidFill>
                  <a:schemeClr val="accent2"/>
                </a:solidFill>
                <a:latin typeface="Arial"/>
                <a:ea typeface="Arial"/>
                <a:cs typeface="Arial"/>
                <a:sym typeface="Arial"/>
              </a:defRPr>
            </a:lvl8pPr>
            <a:lvl9pPr indent="0" lvl="8" marL="0" algn="r">
              <a:spcBef>
                <a:spcPts val="0"/>
              </a:spcBef>
              <a:buNone/>
              <a:defRPr sz="900">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85750" y="285750"/>
            <a:ext cx="8572500" cy="994200"/>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Arial"/>
              <a:buNone/>
              <a:defRPr b="0" i="0" sz="3300" u="none" cap="none" strike="noStrike">
                <a:solidFill>
                  <a:schemeClr val="dk1"/>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7" name="Google Shape;7;p1"/>
          <p:cNvSpPr txBox="1"/>
          <p:nvPr>
            <p:ph idx="1" type="body"/>
          </p:nvPr>
        </p:nvSpPr>
        <p:spPr>
          <a:xfrm>
            <a:off x="285750" y="1369219"/>
            <a:ext cx="8572500" cy="3263400"/>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8" name="Google Shape;8;p1"/>
          <p:cNvSpPr txBox="1"/>
          <p:nvPr>
            <p:ph idx="10" type="dt"/>
          </p:nvPr>
        </p:nvSpPr>
        <p:spPr>
          <a:xfrm>
            <a:off x="285750" y="4767263"/>
            <a:ext cx="20574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chemeClr val="dk2"/>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9" name="Google Shape;9;p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chemeClr val="dk2"/>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10" name="Google Shape;10;p1"/>
          <p:cNvSpPr txBox="1"/>
          <p:nvPr>
            <p:ph idx="12" type="sldNum"/>
          </p:nvPr>
        </p:nvSpPr>
        <p:spPr>
          <a:xfrm>
            <a:off x="68008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chemeClr val="dk2"/>
                </a:solidFill>
                <a:latin typeface="Arial"/>
                <a:ea typeface="Arial"/>
                <a:cs typeface="Arial"/>
                <a:sym typeface="Arial"/>
              </a:defRPr>
            </a:lvl1pPr>
            <a:lvl2pPr indent="0" lvl="1" marL="0" marR="0" rtl="0" algn="r">
              <a:spcBef>
                <a:spcPts val="0"/>
              </a:spcBef>
              <a:buNone/>
              <a:defRPr b="0" i="0" sz="900" u="none" cap="none" strike="noStrike">
                <a:solidFill>
                  <a:schemeClr val="dk2"/>
                </a:solidFill>
                <a:latin typeface="Arial"/>
                <a:ea typeface="Arial"/>
                <a:cs typeface="Arial"/>
                <a:sym typeface="Arial"/>
              </a:defRPr>
            </a:lvl2pPr>
            <a:lvl3pPr indent="0" lvl="2" marL="0" marR="0" rtl="0" algn="r">
              <a:spcBef>
                <a:spcPts val="0"/>
              </a:spcBef>
              <a:buNone/>
              <a:defRPr b="0" i="0" sz="900" u="none" cap="none" strike="noStrike">
                <a:solidFill>
                  <a:schemeClr val="dk2"/>
                </a:solidFill>
                <a:latin typeface="Arial"/>
                <a:ea typeface="Arial"/>
                <a:cs typeface="Arial"/>
                <a:sym typeface="Arial"/>
              </a:defRPr>
            </a:lvl3pPr>
            <a:lvl4pPr indent="0" lvl="3" marL="0" marR="0" rtl="0" algn="r">
              <a:spcBef>
                <a:spcPts val="0"/>
              </a:spcBef>
              <a:buNone/>
              <a:defRPr b="0" i="0" sz="900" u="none" cap="none" strike="noStrike">
                <a:solidFill>
                  <a:schemeClr val="dk2"/>
                </a:solidFill>
                <a:latin typeface="Arial"/>
                <a:ea typeface="Arial"/>
                <a:cs typeface="Arial"/>
                <a:sym typeface="Arial"/>
              </a:defRPr>
            </a:lvl4pPr>
            <a:lvl5pPr indent="0" lvl="4" marL="0" marR="0" rtl="0" algn="r">
              <a:spcBef>
                <a:spcPts val="0"/>
              </a:spcBef>
              <a:buNone/>
              <a:defRPr b="0" i="0" sz="900" u="none" cap="none" strike="noStrike">
                <a:solidFill>
                  <a:schemeClr val="dk2"/>
                </a:solidFill>
                <a:latin typeface="Arial"/>
                <a:ea typeface="Arial"/>
                <a:cs typeface="Arial"/>
                <a:sym typeface="Arial"/>
              </a:defRPr>
            </a:lvl5pPr>
            <a:lvl6pPr indent="0" lvl="5" marL="0" marR="0" rtl="0" algn="r">
              <a:spcBef>
                <a:spcPts val="0"/>
              </a:spcBef>
              <a:buNone/>
              <a:defRPr b="0" i="0" sz="900" u="none" cap="none" strike="noStrike">
                <a:solidFill>
                  <a:schemeClr val="dk2"/>
                </a:solidFill>
                <a:latin typeface="Arial"/>
                <a:ea typeface="Arial"/>
                <a:cs typeface="Arial"/>
                <a:sym typeface="Arial"/>
              </a:defRPr>
            </a:lvl6pPr>
            <a:lvl7pPr indent="0" lvl="6" marL="0" marR="0" rtl="0" algn="r">
              <a:spcBef>
                <a:spcPts val="0"/>
              </a:spcBef>
              <a:buNone/>
              <a:defRPr b="0" i="0" sz="900" u="none" cap="none" strike="noStrike">
                <a:solidFill>
                  <a:schemeClr val="dk2"/>
                </a:solidFill>
                <a:latin typeface="Arial"/>
                <a:ea typeface="Arial"/>
                <a:cs typeface="Arial"/>
                <a:sym typeface="Arial"/>
              </a:defRPr>
            </a:lvl7pPr>
            <a:lvl8pPr indent="0" lvl="7" marL="0" marR="0" rtl="0" algn="r">
              <a:spcBef>
                <a:spcPts val="0"/>
              </a:spcBef>
              <a:buNone/>
              <a:defRPr b="0" i="0" sz="900" u="none" cap="none" strike="noStrike">
                <a:solidFill>
                  <a:schemeClr val="dk2"/>
                </a:solidFill>
                <a:latin typeface="Arial"/>
                <a:ea typeface="Arial"/>
                <a:cs typeface="Arial"/>
                <a:sym typeface="Arial"/>
              </a:defRPr>
            </a:lvl8pPr>
            <a:lvl9pPr indent="0" lvl="8" marL="0" marR="0" rtl="0" algn="r">
              <a:spcBef>
                <a:spcPts val="0"/>
              </a:spcBef>
              <a:buNone/>
              <a:defRPr b="0" i="0" sz="9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A4A3A4"/>
          </p15:clr>
        </p15:guide>
        <p15:guide id="2" pos="2880">
          <p15:clr>
            <a:srgbClr val="A4A3A4"/>
          </p15:clr>
        </p15:guide>
        <p15:guide id="3" pos="180">
          <p15:clr>
            <a:srgbClr val="547EBF"/>
          </p15:clr>
        </p15:guide>
        <p15:guide id="4" orient="horz" pos="180">
          <p15:clr>
            <a:srgbClr val="547EBF"/>
          </p15:clr>
        </p15:guide>
        <p15:guide id="5" pos="5580">
          <p15:clr>
            <a:srgbClr val="547EBF"/>
          </p15:clr>
        </p15:guide>
        <p15:guide id="6" orient="horz" pos="3060">
          <p15:clr>
            <a:srgbClr val="547EBF"/>
          </p15:clr>
        </p15:guide>
        <p15:guide id="7" pos="2970">
          <p15:clr>
            <a:srgbClr val="547EBF"/>
          </p15:clr>
        </p15:guide>
        <p15:guide id="8" pos="2790">
          <p15:clr>
            <a:srgbClr val="547EBF"/>
          </p15:clr>
        </p15:guide>
        <p15:guide id="9" pos="1584">
          <p15:clr>
            <a:srgbClr val="547EBF"/>
          </p15:clr>
        </p15:guide>
        <p15:guide id="10" pos="1386">
          <p15:clr>
            <a:srgbClr val="547EBF"/>
          </p15:clr>
        </p15:guide>
        <p15:guide id="11" pos="4176">
          <p15:clr>
            <a:srgbClr val="547EBF"/>
          </p15:clr>
        </p15:guide>
        <p15:guide id="12" pos="4374">
          <p15:clr>
            <a:srgbClr val="547EBF"/>
          </p15:clr>
        </p15:guide>
        <p15:guide id="13" pos="3726">
          <p15:clr>
            <a:srgbClr val="9FCC3B"/>
          </p15:clr>
        </p15:guide>
        <p15:guide id="14" pos="3906">
          <p15:clr>
            <a:srgbClr val="9FCC3B"/>
          </p15:clr>
        </p15:guide>
        <p15:guide id="15" pos="2034">
          <p15:clr>
            <a:srgbClr val="9FCC3B"/>
          </p15:clr>
        </p15:guide>
        <p15:guide id="16" pos="1854">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5"/>
          <p:cNvSpPr txBox="1"/>
          <p:nvPr>
            <p:ph type="ctrTitle"/>
          </p:nvPr>
        </p:nvSpPr>
        <p:spPr>
          <a:xfrm>
            <a:off x="875620" y="841772"/>
            <a:ext cx="5322600" cy="17907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Bird strikes analysis</a:t>
            </a:r>
            <a:endParaRPr/>
          </a:p>
        </p:txBody>
      </p:sp>
      <p:sp>
        <p:nvSpPr>
          <p:cNvPr id="187" name="Google Shape;187;p15"/>
          <p:cNvSpPr txBox="1"/>
          <p:nvPr>
            <p:ph idx="1" type="subTitle"/>
          </p:nvPr>
        </p:nvSpPr>
        <p:spPr>
          <a:xfrm>
            <a:off x="875620" y="2701528"/>
            <a:ext cx="7125300" cy="6051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a:t>By Unmilan Baruah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4"/>
          <p:cNvSpPr txBox="1"/>
          <p:nvPr>
            <p:ph type="title"/>
          </p:nvPr>
        </p:nvSpPr>
        <p:spPr>
          <a:xfrm>
            <a:off x="875619" y="285750"/>
            <a:ext cx="7334400" cy="9942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Data Analysis</a:t>
            </a:r>
            <a:endParaRPr/>
          </a:p>
        </p:txBody>
      </p:sp>
      <p:pic>
        <p:nvPicPr>
          <p:cNvPr id="241" name="Google Shape;241;p24"/>
          <p:cNvPicPr preferRelativeResize="0"/>
          <p:nvPr/>
        </p:nvPicPr>
        <p:blipFill>
          <a:blip r:embed="rId3">
            <a:alphaModFix/>
          </a:blip>
          <a:stretch>
            <a:fillRect/>
          </a:stretch>
        </p:blipFill>
        <p:spPr>
          <a:xfrm>
            <a:off x="1304250" y="1377975"/>
            <a:ext cx="5325148" cy="265144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5"/>
          <p:cNvSpPr txBox="1"/>
          <p:nvPr>
            <p:ph type="title"/>
          </p:nvPr>
        </p:nvSpPr>
        <p:spPr>
          <a:xfrm>
            <a:off x="875619" y="285750"/>
            <a:ext cx="7334400" cy="9942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Data Analysis</a:t>
            </a:r>
            <a:endParaRPr/>
          </a:p>
        </p:txBody>
      </p:sp>
      <p:pic>
        <p:nvPicPr>
          <p:cNvPr id="247" name="Google Shape;247;p25"/>
          <p:cNvPicPr preferRelativeResize="0"/>
          <p:nvPr/>
        </p:nvPicPr>
        <p:blipFill>
          <a:blip r:embed="rId3">
            <a:alphaModFix/>
          </a:blip>
          <a:stretch>
            <a:fillRect/>
          </a:stretch>
        </p:blipFill>
        <p:spPr>
          <a:xfrm>
            <a:off x="1304250" y="1377975"/>
            <a:ext cx="5325148" cy="265285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6"/>
          <p:cNvSpPr txBox="1"/>
          <p:nvPr>
            <p:ph type="title"/>
          </p:nvPr>
        </p:nvSpPr>
        <p:spPr>
          <a:xfrm>
            <a:off x="875619" y="285750"/>
            <a:ext cx="7334400" cy="9942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Data Analysis</a:t>
            </a:r>
            <a:endParaRPr/>
          </a:p>
        </p:txBody>
      </p:sp>
      <p:pic>
        <p:nvPicPr>
          <p:cNvPr id="253" name="Google Shape;253;p26"/>
          <p:cNvPicPr preferRelativeResize="0"/>
          <p:nvPr/>
        </p:nvPicPr>
        <p:blipFill>
          <a:blip r:embed="rId3">
            <a:alphaModFix/>
          </a:blip>
          <a:stretch>
            <a:fillRect/>
          </a:stretch>
        </p:blipFill>
        <p:spPr>
          <a:xfrm>
            <a:off x="1304250" y="1377975"/>
            <a:ext cx="5325148" cy="2663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7"/>
          <p:cNvSpPr txBox="1"/>
          <p:nvPr>
            <p:ph type="title"/>
          </p:nvPr>
        </p:nvSpPr>
        <p:spPr>
          <a:xfrm>
            <a:off x="875619" y="285750"/>
            <a:ext cx="7334400" cy="9942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Observations</a:t>
            </a:r>
            <a:endParaRPr/>
          </a:p>
        </p:txBody>
      </p:sp>
      <p:sp>
        <p:nvSpPr>
          <p:cNvPr id="259" name="Google Shape;259;p27"/>
          <p:cNvSpPr txBox="1"/>
          <p:nvPr>
            <p:ph idx="1" type="body"/>
          </p:nvPr>
        </p:nvSpPr>
        <p:spPr>
          <a:xfrm>
            <a:off x="875620" y="1513100"/>
            <a:ext cx="7334400" cy="2525100"/>
          </a:xfrm>
          <a:prstGeom prst="rect">
            <a:avLst/>
          </a:prstGeom>
        </p:spPr>
        <p:txBody>
          <a:bodyPr anchorCtr="0" anchor="t" bIns="34275" lIns="68575" spcFirstLastPara="1" rIns="68575" wrap="square" tIns="34275">
            <a:noAutofit/>
          </a:bodyPr>
          <a:lstStyle/>
          <a:p>
            <a:pPr indent="-323850" lvl="0" marL="457200" rtl="0" algn="just">
              <a:spcBef>
                <a:spcPts val="800"/>
              </a:spcBef>
              <a:spcAft>
                <a:spcPts val="0"/>
              </a:spcAft>
              <a:buSzPts val="1500"/>
              <a:buChar char="●"/>
            </a:pPr>
            <a:r>
              <a:rPr lang="en" sz="1500"/>
              <a:t>With </a:t>
            </a:r>
            <a:r>
              <a:rPr b="1" lang="en" sz="1500"/>
              <a:t>2520</a:t>
            </a:r>
            <a:r>
              <a:rPr lang="en" sz="1500"/>
              <a:t> bird strikes, it is observed that bird strikes are the highest in the state of </a:t>
            </a:r>
            <a:r>
              <a:rPr b="1" lang="en" sz="1500"/>
              <a:t>California</a:t>
            </a:r>
            <a:r>
              <a:rPr lang="en" sz="1500"/>
              <a:t>, followed by </a:t>
            </a:r>
            <a:r>
              <a:rPr b="1" lang="en" sz="1500"/>
              <a:t>Texas</a:t>
            </a:r>
            <a:r>
              <a:rPr lang="en" sz="1500"/>
              <a:t>, and then by </a:t>
            </a:r>
            <a:r>
              <a:rPr b="1" lang="en" sz="1500"/>
              <a:t>Florida</a:t>
            </a:r>
            <a:r>
              <a:rPr lang="en" sz="1500"/>
              <a:t>.</a:t>
            </a:r>
            <a:endParaRPr sz="1500"/>
          </a:p>
          <a:p>
            <a:pPr indent="-323850" lvl="0" marL="457200" rtl="0" algn="just">
              <a:spcBef>
                <a:spcPts val="0"/>
              </a:spcBef>
              <a:spcAft>
                <a:spcPts val="0"/>
              </a:spcAft>
              <a:buSzPts val="1500"/>
              <a:buChar char="●"/>
            </a:pPr>
            <a:r>
              <a:rPr lang="en" sz="1500"/>
              <a:t>The highest no. of bird strikes is observed for the </a:t>
            </a:r>
            <a:r>
              <a:rPr b="1" lang="en" sz="1500"/>
              <a:t>SOUTHWEST AIRLINES</a:t>
            </a:r>
            <a:r>
              <a:rPr lang="en" sz="1500"/>
              <a:t>, followed by </a:t>
            </a:r>
            <a:r>
              <a:rPr b="1" lang="en" sz="1500"/>
              <a:t>BUSINESS</a:t>
            </a:r>
            <a:r>
              <a:rPr lang="en" sz="1500"/>
              <a:t>, and then by </a:t>
            </a:r>
            <a:r>
              <a:rPr b="1" lang="en" sz="1500"/>
              <a:t>AMERICAN AIRLINES</a:t>
            </a:r>
            <a:r>
              <a:rPr lang="en" sz="1500"/>
              <a:t>.</a:t>
            </a:r>
            <a:endParaRPr sz="1500"/>
          </a:p>
          <a:p>
            <a:pPr indent="-323850" lvl="0" marL="457200" rtl="0" algn="just">
              <a:spcBef>
                <a:spcPts val="0"/>
              </a:spcBef>
              <a:spcAft>
                <a:spcPts val="0"/>
              </a:spcAft>
              <a:buSzPts val="1500"/>
              <a:buChar char="●"/>
            </a:pPr>
            <a:r>
              <a:rPr lang="en" sz="1500"/>
              <a:t>There was very less impact of bird strikes on aircrafts. However, most bird strikes are caused by smaller aircrafts.</a:t>
            </a:r>
            <a:endParaRPr sz="1500"/>
          </a:p>
          <a:p>
            <a:pPr indent="-323850" lvl="0" marL="457200" rtl="0" algn="just">
              <a:spcBef>
                <a:spcPts val="0"/>
              </a:spcBef>
              <a:spcAft>
                <a:spcPts val="0"/>
              </a:spcAft>
              <a:buSzPts val="1500"/>
              <a:buChar char="●"/>
            </a:pPr>
            <a:r>
              <a:rPr lang="en" sz="1500"/>
              <a:t>No significant influence on bird strikes was observed due to weather conditions or the pilot’s unawareness about possible wildlife/birds in the sky. However, no. of injuries due to bird strikes was the highest in the year </a:t>
            </a:r>
            <a:r>
              <a:rPr b="1" lang="en" sz="1500"/>
              <a:t>2003.</a:t>
            </a:r>
            <a:endParaRPr sz="1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8"/>
          <p:cNvSpPr txBox="1"/>
          <p:nvPr>
            <p:ph type="title"/>
          </p:nvPr>
        </p:nvSpPr>
        <p:spPr>
          <a:xfrm>
            <a:off x="875619" y="285750"/>
            <a:ext cx="7334400" cy="9942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Observations</a:t>
            </a:r>
            <a:endParaRPr/>
          </a:p>
        </p:txBody>
      </p:sp>
      <p:sp>
        <p:nvSpPr>
          <p:cNvPr id="265" name="Google Shape;265;p28"/>
          <p:cNvSpPr txBox="1"/>
          <p:nvPr>
            <p:ph idx="1" type="body"/>
          </p:nvPr>
        </p:nvSpPr>
        <p:spPr>
          <a:xfrm>
            <a:off x="875620" y="1513100"/>
            <a:ext cx="7334400" cy="2525100"/>
          </a:xfrm>
          <a:prstGeom prst="rect">
            <a:avLst/>
          </a:prstGeom>
        </p:spPr>
        <p:txBody>
          <a:bodyPr anchorCtr="0" anchor="t" bIns="34275" lIns="68575" spcFirstLastPara="1" rIns="68575" wrap="square" tIns="34275">
            <a:noAutofit/>
          </a:bodyPr>
          <a:lstStyle/>
          <a:p>
            <a:pPr indent="-323850" lvl="0" marL="457200" rtl="0" algn="just">
              <a:spcBef>
                <a:spcPts val="800"/>
              </a:spcBef>
              <a:spcAft>
                <a:spcPts val="0"/>
              </a:spcAft>
              <a:buSzPts val="1500"/>
              <a:buChar char="●"/>
            </a:pPr>
            <a:r>
              <a:rPr lang="en" sz="1500"/>
              <a:t>Yearly cost due to bird strikes is the highest in the year </a:t>
            </a:r>
            <a:r>
              <a:rPr b="1" lang="en" sz="1500"/>
              <a:t>2001</a:t>
            </a:r>
            <a:r>
              <a:rPr lang="en" sz="1500"/>
              <a:t>, and the no. of bird strikes was the highest in the year </a:t>
            </a:r>
            <a:r>
              <a:rPr b="1" lang="en" sz="1500"/>
              <a:t>2006</a:t>
            </a:r>
            <a:r>
              <a:rPr lang="en" sz="1500"/>
              <a:t>.</a:t>
            </a:r>
            <a:endParaRPr sz="1500"/>
          </a:p>
          <a:p>
            <a:pPr indent="-323850" lvl="0" marL="457200" rtl="0" algn="just">
              <a:spcBef>
                <a:spcPts val="0"/>
              </a:spcBef>
              <a:spcAft>
                <a:spcPts val="0"/>
              </a:spcAft>
              <a:buSzPts val="1500"/>
              <a:buChar char="●"/>
            </a:pPr>
            <a:r>
              <a:rPr lang="en" sz="1500"/>
              <a:t>Most bird strikes are observed below 1000 ft. </a:t>
            </a:r>
            <a:endParaRPr sz="1500"/>
          </a:p>
          <a:p>
            <a:pPr indent="-323850" lvl="0" marL="457200" rtl="0" algn="just">
              <a:spcBef>
                <a:spcPts val="0"/>
              </a:spcBef>
              <a:spcAft>
                <a:spcPts val="0"/>
              </a:spcAft>
              <a:buSzPts val="1500"/>
              <a:buChar char="●"/>
            </a:pPr>
            <a:r>
              <a:rPr lang="en" sz="1500"/>
              <a:t>Most of the bird species injured were of smaller size.</a:t>
            </a:r>
            <a:endParaRPr sz="1500"/>
          </a:p>
          <a:p>
            <a:pPr indent="-323850" lvl="0" marL="457200" rtl="0" algn="just">
              <a:spcBef>
                <a:spcPts val="0"/>
              </a:spcBef>
              <a:spcAft>
                <a:spcPts val="0"/>
              </a:spcAft>
              <a:buSzPts val="1500"/>
              <a:buChar char="●"/>
            </a:pPr>
            <a:r>
              <a:rPr lang="en" sz="1500"/>
              <a:t>Most of the bird strikes were actually below 100.</a:t>
            </a:r>
            <a:endParaRPr sz="1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9"/>
          <p:cNvSpPr txBox="1"/>
          <p:nvPr>
            <p:ph type="title"/>
          </p:nvPr>
        </p:nvSpPr>
        <p:spPr>
          <a:xfrm>
            <a:off x="875619" y="285750"/>
            <a:ext cx="7334400" cy="9942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Inference</a:t>
            </a:r>
            <a:endParaRPr/>
          </a:p>
        </p:txBody>
      </p:sp>
      <p:sp>
        <p:nvSpPr>
          <p:cNvPr id="271" name="Google Shape;271;p29"/>
          <p:cNvSpPr txBox="1"/>
          <p:nvPr>
            <p:ph idx="1" type="body"/>
          </p:nvPr>
        </p:nvSpPr>
        <p:spPr>
          <a:xfrm>
            <a:off x="875620" y="1513100"/>
            <a:ext cx="7334400" cy="2525100"/>
          </a:xfrm>
          <a:prstGeom prst="rect">
            <a:avLst/>
          </a:prstGeom>
        </p:spPr>
        <p:txBody>
          <a:bodyPr anchorCtr="0" anchor="t" bIns="34275" lIns="68575" spcFirstLastPara="1" rIns="68575" wrap="square" tIns="34275">
            <a:noAutofit/>
          </a:bodyPr>
          <a:lstStyle/>
          <a:p>
            <a:pPr indent="-323850" lvl="0" marL="457200" rtl="0" algn="just">
              <a:spcBef>
                <a:spcPts val="800"/>
              </a:spcBef>
              <a:spcAft>
                <a:spcPts val="0"/>
              </a:spcAft>
              <a:buSzPts val="1500"/>
              <a:buChar char="●"/>
            </a:pPr>
            <a:r>
              <a:rPr lang="en" sz="1500"/>
              <a:t>The state of </a:t>
            </a:r>
            <a:r>
              <a:rPr b="1" lang="en" sz="1500"/>
              <a:t>California</a:t>
            </a:r>
            <a:r>
              <a:rPr lang="en" sz="1500"/>
              <a:t>, </a:t>
            </a:r>
            <a:r>
              <a:rPr b="1" lang="en" sz="1500"/>
              <a:t>Texas</a:t>
            </a:r>
            <a:r>
              <a:rPr lang="en" sz="1500"/>
              <a:t>, and </a:t>
            </a:r>
            <a:r>
              <a:rPr b="1" lang="en" sz="1500"/>
              <a:t>Florida </a:t>
            </a:r>
            <a:r>
              <a:rPr lang="en" sz="1500"/>
              <a:t>has extremely high no. of bird strikes overall with above 2000 from each of these three states. So, necessary rules and regulations related for aircrafts are necessary in these states to reduce the high no. of bird strikes in these states.</a:t>
            </a:r>
            <a:endParaRPr sz="1500"/>
          </a:p>
          <a:p>
            <a:pPr indent="-323850" lvl="0" marL="457200" rtl="0" algn="just">
              <a:spcBef>
                <a:spcPts val="0"/>
              </a:spcBef>
              <a:spcAft>
                <a:spcPts val="0"/>
              </a:spcAft>
              <a:buSzPts val="1500"/>
              <a:buChar char="●"/>
            </a:pPr>
            <a:r>
              <a:rPr lang="en" sz="1500"/>
              <a:t>Strict monitoring of </a:t>
            </a:r>
            <a:r>
              <a:rPr b="1" lang="en" sz="1500"/>
              <a:t>SOUTHWEST AIRLINES</a:t>
            </a:r>
            <a:r>
              <a:rPr lang="en" sz="1500"/>
              <a:t>, </a:t>
            </a:r>
            <a:r>
              <a:rPr b="1" lang="en" sz="1500"/>
              <a:t>BUSINESS</a:t>
            </a:r>
            <a:r>
              <a:rPr lang="en" sz="1500"/>
              <a:t>, and </a:t>
            </a:r>
            <a:r>
              <a:rPr b="1" lang="en" sz="1500"/>
              <a:t>AMERICAN AIRLINES </a:t>
            </a:r>
            <a:r>
              <a:rPr lang="en" sz="1500"/>
              <a:t>is necessary because more than 2000 bird strikes for each of these airlines.</a:t>
            </a:r>
            <a:endParaRPr sz="1500"/>
          </a:p>
          <a:p>
            <a:pPr indent="-323850" lvl="0" marL="457200" rtl="0" algn="just">
              <a:spcBef>
                <a:spcPts val="0"/>
              </a:spcBef>
              <a:spcAft>
                <a:spcPts val="0"/>
              </a:spcAft>
              <a:buSzPts val="1500"/>
              <a:buChar char="●"/>
            </a:pPr>
            <a:r>
              <a:rPr lang="en" sz="1500"/>
              <a:t>Pilot’s unawareness as well as weather conditions are observed to have less influence on no. of bird strikes. However, smaller aircrafts are necessary to be monitored more than larger aircrafts as more bird strikes are recorded from smaller aircrafts. Also, caution needs to be taken for smaller as well as medium-sized wildlife species.</a:t>
            </a:r>
            <a:endParaRPr sz="15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0"/>
          <p:cNvSpPr txBox="1"/>
          <p:nvPr/>
        </p:nvSpPr>
        <p:spPr>
          <a:xfrm>
            <a:off x="2929125" y="1902150"/>
            <a:ext cx="3000000" cy="6696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800"/>
              </a:spcBef>
              <a:spcAft>
                <a:spcPts val="0"/>
              </a:spcAft>
              <a:buNone/>
            </a:pPr>
            <a:r>
              <a:rPr b="1" lang="en" sz="3500">
                <a:solidFill>
                  <a:schemeClr val="dk1"/>
                </a:solidFill>
              </a:rPr>
              <a:t>Thank You</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6"/>
          <p:cNvSpPr txBox="1"/>
          <p:nvPr>
            <p:ph type="title"/>
          </p:nvPr>
        </p:nvSpPr>
        <p:spPr>
          <a:xfrm>
            <a:off x="875619" y="285750"/>
            <a:ext cx="7334400" cy="9942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Introduction</a:t>
            </a:r>
            <a:endParaRPr/>
          </a:p>
        </p:txBody>
      </p:sp>
      <p:sp>
        <p:nvSpPr>
          <p:cNvPr id="193" name="Google Shape;193;p16"/>
          <p:cNvSpPr txBox="1"/>
          <p:nvPr>
            <p:ph idx="1" type="body"/>
          </p:nvPr>
        </p:nvSpPr>
        <p:spPr>
          <a:xfrm>
            <a:off x="875620" y="1513100"/>
            <a:ext cx="7334400" cy="2525100"/>
          </a:xfrm>
          <a:prstGeom prst="rect">
            <a:avLst/>
          </a:prstGeom>
        </p:spPr>
        <p:txBody>
          <a:bodyPr anchorCtr="0" anchor="t" bIns="34275" lIns="68575" spcFirstLastPara="1" rIns="68575" wrap="square" tIns="34275">
            <a:noAutofit/>
          </a:bodyPr>
          <a:lstStyle/>
          <a:p>
            <a:pPr indent="0" lvl="0" marL="0" rtl="0" algn="just">
              <a:spcBef>
                <a:spcPts val="800"/>
              </a:spcBef>
              <a:spcAft>
                <a:spcPts val="0"/>
              </a:spcAft>
              <a:buNone/>
            </a:pPr>
            <a:r>
              <a:rPr lang="en" sz="1500"/>
              <a:t>Transport and communication are in the crucial domain in the field of analytics. Environmental impacts and safety are, nowadays, two major concerns of the scientific community with respect to transport scenarios and to the ever-growing urban areas. These issues gain more importance due to the increasing amount of vehicles and people. Seeking new solutions is reaching a point where available technologies and artificial intelligence, especially MAS, are being recognized as ways to cope with and tackle these kinds of problems in a distributed and more appropriate way. </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7"/>
          <p:cNvSpPr txBox="1"/>
          <p:nvPr>
            <p:ph type="title"/>
          </p:nvPr>
        </p:nvSpPr>
        <p:spPr>
          <a:xfrm>
            <a:off x="875619" y="285750"/>
            <a:ext cx="7334400" cy="9942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Introduction</a:t>
            </a:r>
            <a:endParaRPr/>
          </a:p>
        </p:txBody>
      </p:sp>
      <p:sp>
        <p:nvSpPr>
          <p:cNvPr id="199" name="Google Shape;199;p17"/>
          <p:cNvSpPr txBox="1"/>
          <p:nvPr>
            <p:ph idx="1" type="body"/>
          </p:nvPr>
        </p:nvSpPr>
        <p:spPr>
          <a:xfrm>
            <a:off x="875620" y="1513100"/>
            <a:ext cx="7334400" cy="2525100"/>
          </a:xfrm>
          <a:prstGeom prst="rect">
            <a:avLst/>
          </a:prstGeom>
        </p:spPr>
        <p:txBody>
          <a:bodyPr anchorCtr="0" anchor="t" bIns="34275" lIns="68575" spcFirstLastPara="1" rIns="68575" wrap="square" tIns="34275">
            <a:noAutofit/>
          </a:bodyPr>
          <a:lstStyle/>
          <a:p>
            <a:pPr indent="0" lvl="0" marL="0" rtl="0" algn="just">
              <a:spcBef>
                <a:spcPts val="800"/>
              </a:spcBef>
              <a:spcAft>
                <a:spcPts val="0"/>
              </a:spcAft>
              <a:buNone/>
            </a:pPr>
            <a:r>
              <a:rPr lang="en" sz="1500"/>
              <a:t>A bird strike is strictly defined as a collision between a bird and an aircraft which is in flight or on a take-off or landing roll. The term is often expanded to cover other wildlife strikes - with bats or ground animals. Bird Strike is common and can be a significant threat to aircraft safety. For smaller aircraft, significant damage may be caused to the aircraft structure and all aircraft, especially jet-engine ones, are vulnerable to the loss of thrust which can follow the ingestion of birds into engine air intakes. This has resulted in several fatal accidents. Bird strikes may occur during any phase of flight, but are most likely during the take-off, initial climb, approach and landing phases due to the greater numbers of birds in flight at lower levels. This report is a detailed analysis on bird strikes by FAA between 2000-2011.</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8"/>
          <p:cNvSpPr txBox="1"/>
          <p:nvPr>
            <p:ph type="title"/>
          </p:nvPr>
        </p:nvSpPr>
        <p:spPr>
          <a:xfrm>
            <a:off x="875619" y="285750"/>
            <a:ext cx="7334400" cy="9942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Purpose</a:t>
            </a:r>
            <a:endParaRPr/>
          </a:p>
        </p:txBody>
      </p:sp>
      <p:sp>
        <p:nvSpPr>
          <p:cNvPr id="205" name="Google Shape;205;p18"/>
          <p:cNvSpPr txBox="1"/>
          <p:nvPr>
            <p:ph idx="1" type="body"/>
          </p:nvPr>
        </p:nvSpPr>
        <p:spPr>
          <a:xfrm>
            <a:off x="875620" y="1513100"/>
            <a:ext cx="7334400" cy="2525100"/>
          </a:xfrm>
          <a:prstGeom prst="rect">
            <a:avLst/>
          </a:prstGeom>
        </p:spPr>
        <p:txBody>
          <a:bodyPr anchorCtr="0" anchor="t" bIns="34275" lIns="68575" spcFirstLastPara="1" rIns="68575" wrap="square" tIns="34275">
            <a:noAutofit/>
          </a:bodyPr>
          <a:lstStyle/>
          <a:p>
            <a:pPr indent="-323850" lvl="0" marL="457200" rtl="0" algn="just">
              <a:spcBef>
                <a:spcPts val="800"/>
              </a:spcBef>
              <a:spcAft>
                <a:spcPts val="0"/>
              </a:spcAft>
              <a:buSzPts val="1500"/>
              <a:buChar char="●"/>
            </a:pPr>
            <a:r>
              <a:rPr lang="en" sz="1500"/>
              <a:t>To analyze state-wise analysis of bird strikes.</a:t>
            </a:r>
            <a:endParaRPr sz="1500"/>
          </a:p>
          <a:p>
            <a:pPr indent="-323850" lvl="0" marL="457200" rtl="0" algn="just">
              <a:spcBef>
                <a:spcPts val="0"/>
              </a:spcBef>
              <a:spcAft>
                <a:spcPts val="0"/>
              </a:spcAft>
              <a:buSzPts val="1500"/>
              <a:buChar char="●"/>
            </a:pPr>
            <a:r>
              <a:rPr lang="en" sz="1500"/>
              <a:t>To analyze the relationship between bird strikes and aircrafts.</a:t>
            </a:r>
            <a:endParaRPr sz="1500"/>
          </a:p>
          <a:p>
            <a:pPr indent="-323850" lvl="0" marL="457200" rtl="0" algn="just">
              <a:spcBef>
                <a:spcPts val="0"/>
              </a:spcBef>
              <a:spcAft>
                <a:spcPts val="0"/>
              </a:spcAft>
              <a:buSzPts val="1500"/>
              <a:buChar char="●"/>
            </a:pPr>
            <a:r>
              <a:rPr lang="en" sz="1500"/>
              <a:t>To analyze the relationship between bird strikes and wildlife.</a:t>
            </a:r>
            <a:endParaRPr sz="1500"/>
          </a:p>
          <a:p>
            <a:pPr indent="-323850" lvl="0" marL="457200" rtl="0" algn="just">
              <a:spcBef>
                <a:spcPts val="0"/>
              </a:spcBef>
              <a:spcAft>
                <a:spcPts val="0"/>
              </a:spcAft>
              <a:buSzPts val="1500"/>
              <a:buChar char="●"/>
            </a:pPr>
            <a:r>
              <a:rPr lang="en" sz="1500"/>
              <a:t>To study the impact of weather conditions on bird strikes.</a:t>
            </a:r>
            <a:endParaRPr sz="1500"/>
          </a:p>
          <a:p>
            <a:pPr indent="-323850" lvl="0" marL="457200" rtl="0" algn="just">
              <a:spcBef>
                <a:spcPts val="0"/>
              </a:spcBef>
              <a:spcAft>
                <a:spcPts val="0"/>
              </a:spcAft>
              <a:buSzPts val="1500"/>
              <a:buChar char="●"/>
            </a:pPr>
            <a:r>
              <a:rPr lang="en" sz="1500"/>
              <a:t>To study yearly distribution of bird strikes and its impact on overall cost for each year.</a:t>
            </a:r>
            <a:endParaRPr sz="1500"/>
          </a:p>
          <a:p>
            <a:pPr indent="-323850" lvl="0" marL="457200" rtl="0" algn="just">
              <a:spcBef>
                <a:spcPts val="0"/>
              </a:spcBef>
              <a:spcAft>
                <a:spcPts val="0"/>
              </a:spcAft>
              <a:buSzPts val="1500"/>
              <a:buChar char="●"/>
            </a:pPr>
            <a:r>
              <a:rPr lang="en" sz="1500"/>
              <a:t>To understand the distribution of bird strikes based on altitude.</a:t>
            </a:r>
            <a:endParaRPr sz="1500"/>
          </a:p>
          <a:p>
            <a:pPr indent="-323850" lvl="0" marL="457200" rtl="0" algn="l">
              <a:spcBef>
                <a:spcPts val="0"/>
              </a:spcBef>
              <a:spcAft>
                <a:spcPts val="0"/>
              </a:spcAft>
              <a:buSzPts val="1500"/>
              <a:buChar char="●"/>
            </a:pPr>
            <a:r>
              <a:rPr lang="en" sz="1500"/>
              <a:t>To analyze no. of injuries due to bird strikes.</a:t>
            </a:r>
            <a:endParaRPr sz="1500"/>
          </a:p>
          <a:p>
            <a:pPr indent="-323850" lvl="0" marL="457200" rtl="0" algn="l">
              <a:spcBef>
                <a:spcPts val="0"/>
              </a:spcBef>
              <a:spcAft>
                <a:spcPts val="0"/>
              </a:spcAft>
              <a:buSzPts val="1500"/>
              <a:buChar char="●"/>
            </a:pPr>
            <a:r>
              <a:rPr lang="en" sz="1500"/>
              <a:t>To check whether bird strikes are influenced by the pilot’s unawareness about possible wildlife/birds in the sky.</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9"/>
          <p:cNvSpPr txBox="1"/>
          <p:nvPr>
            <p:ph type="title"/>
          </p:nvPr>
        </p:nvSpPr>
        <p:spPr>
          <a:xfrm>
            <a:off x="875619" y="285750"/>
            <a:ext cx="7334400" cy="9942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Methodology</a:t>
            </a:r>
            <a:endParaRPr/>
          </a:p>
        </p:txBody>
      </p:sp>
      <p:sp>
        <p:nvSpPr>
          <p:cNvPr id="211" name="Google Shape;211;p19"/>
          <p:cNvSpPr txBox="1"/>
          <p:nvPr>
            <p:ph idx="1" type="body"/>
          </p:nvPr>
        </p:nvSpPr>
        <p:spPr>
          <a:xfrm>
            <a:off x="875620" y="1513100"/>
            <a:ext cx="7334400" cy="2525100"/>
          </a:xfrm>
          <a:prstGeom prst="rect">
            <a:avLst/>
          </a:prstGeom>
        </p:spPr>
        <p:txBody>
          <a:bodyPr anchorCtr="0" anchor="t" bIns="34275" lIns="68575" spcFirstLastPara="1" rIns="68575" wrap="square" tIns="34275">
            <a:noAutofit/>
          </a:bodyPr>
          <a:lstStyle/>
          <a:p>
            <a:pPr indent="-323850" lvl="0" marL="457200" rtl="0" algn="just">
              <a:spcBef>
                <a:spcPts val="800"/>
              </a:spcBef>
              <a:spcAft>
                <a:spcPts val="0"/>
              </a:spcAft>
              <a:buSzPts val="1500"/>
              <a:buAutoNum type="arabicPeriod"/>
            </a:pPr>
            <a:r>
              <a:rPr lang="en" sz="1500"/>
              <a:t>ETL (Extract, Transform, and Load): Collecting the data, transforming it into something which can be analyzed with accuracy, and loading the processed data for further analysis.</a:t>
            </a:r>
            <a:endParaRPr sz="1500"/>
          </a:p>
          <a:p>
            <a:pPr indent="-323850" lvl="0" marL="457200" rtl="0" algn="just">
              <a:spcBef>
                <a:spcPts val="800"/>
              </a:spcBef>
              <a:spcAft>
                <a:spcPts val="0"/>
              </a:spcAft>
              <a:buSzPts val="1500"/>
              <a:buAutoNum type="arabicPeriod"/>
            </a:pPr>
            <a:r>
              <a:rPr lang="en" sz="1500"/>
              <a:t>Data Analysis</a:t>
            </a:r>
            <a:endParaRPr sz="1500"/>
          </a:p>
          <a:p>
            <a:pPr indent="-323850" lvl="0" marL="457200" rtl="0" algn="just">
              <a:spcBef>
                <a:spcPts val="800"/>
              </a:spcBef>
              <a:spcAft>
                <a:spcPts val="0"/>
              </a:spcAft>
              <a:buSzPts val="1500"/>
              <a:buAutoNum type="arabicPeriod"/>
            </a:pPr>
            <a:r>
              <a:rPr lang="en" sz="1500"/>
              <a:t>Observations</a:t>
            </a:r>
            <a:endParaRPr sz="1500"/>
          </a:p>
          <a:p>
            <a:pPr indent="-323850" lvl="0" marL="457200" rtl="0" algn="just">
              <a:spcBef>
                <a:spcPts val="800"/>
              </a:spcBef>
              <a:spcAft>
                <a:spcPts val="0"/>
              </a:spcAft>
              <a:buSzPts val="1500"/>
              <a:buAutoNum type="arabicPeriod"/>
            </a:pPr>
            <a:r>
              <a:rPr lang="en" sz="1500"/>
              <a:t>Inference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0"/>
          <p:cNvSpPr txBox="1"/>
          <p:nvPr>
            <p:ph type="title"/>
          </p:nvPr>
        </p:nvSpPr>
        <p:spPr>
          <a:xfrm>
            <a:off x="875619" y="285750"/>
            <a:ext cx="7334400" cy="9942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en"/>
              <a:t>ETL (Extract, Transform, and Load)</a:t>
            </a:r>
            <a:endParaRPr/>
          </a:p>
        </p:txBody>
      </p:sp>
      <p:sp>
        <p:nvSpPr>
          <p:cNvPr id="217" name="Google Shape;217;p20"/>
          <p:cNvSpPr txBox="1"/>
          <p:nvPr>
            <p:ph idx="1" type="body"/>
          </p:nvPr>
        </p:nvSpPr>
        <p:spPr>
          <a:xfrm>
            <a:off x="875620" y="1513100"/>
            <a:ext cx="7334400" cy="2525100"/>
          </a:xfrm>
          <a:prstGeom prst="rect">
            <a:avLst/>
          </a:prstGeom>
        </p:spPr>
        <p:txBody>
          <a:bodyPr anchorCtr="0" anchor="t" bIns="34275" lIns="68575" spcFirstLastPara="1" rIns="68575" wrap="square" tIns="34275">
            <a:noAutofit/>
          </a:bodyPr>
          <a:lstStyle/>
          <a:p>
            <a:pPr indent="-323850" lvl="0" marL="457200" rtl="0" algn="just">
              <a:spcBef>
                <a:spcPts val="800"/>
              </a:spcBef>
              <a:spcAft>
                <a:spcPts val="0"/>
              </a:spcAft>
              <a:buSzPts val="1500"/>
              <a:buChar char="●"/>
            </a:pPr>
            <a:r>
              <a:rPr lang="en" sz="1500"/>
              <a:t>The data source is named as “</a:t>
            </a:r>
            <a:r>
              <a:rPr b="1" lang="en" sz="1500"/>
              <a:t>Bird Strikes data.xlsx</a:t>
            </a:r>
            <a:r>
              <a:rPr lang="en" sz="1500"/>
              <a:t>” and this excel file records related to the bird strikes from 2000 to 2011.</a:t>
            </a:r>
            <a:endParaRPr sz="1500"/>
          </a:p>
          <a:p>
            <a:pPr indent="-323850" lvl="0" marL="457200" rtl="0" algn="just">
              <a:spcBef>
                <a:spcPts val="0"/>
              </a:spcBef>
              <a:spcAft>
                <a:spcPts val="0"/>
              </a:spcAft>
              <a:buSzPts val="1500"/>
              <a:buChar char="●"/>
            </a:pPr>
            <a:r>
              <a:rPr lang="en" sz="1500"/>
              <a:t>There are total </a:t>
            </a:r>
            <a:r>
              <a:rPr b="1" lang="en" sz="1500"/>
              <a:t>25558 </a:t>
            </a:r>
            <a:r>
              <a:rPr lang="en" sz="1500"/>
              <a:t>entries. The Pandas library in Python considers “</a:t>
            </a:r>
            <a:r>
              <a:rPr b="1" lang="en" sz="1500"/>
              <a:t>None</a:t>
            </a:r>
            <a:r>
              <a:rPr lang="en" sz="1500"/>
              <a:t>” as missing values or </a:t>
            </a:r>
            <a:r>
              <a:rPr b="1" lang="en" sz="1500"/>
              <a:t>NULL</a:t>
            </a:r>
            <a:r>
              <a:rPr lang="en" sz="1500"/>
              <a:t>. Therefore, while doing EDA (Exploratory Data Analysis), there are a lot of </a:t>
            </a:r>
            <a:r>
              <a:rPr b="1" lang="en" sz="1500"/>
              <a:t>NULLs </a:t>
            </a:r>
            <a:r>
              <a:rPr lang="en" sz="1500"/>
              <a:t>for the columns: </a:t>
            </a:r>
            <a:r>
              <a:rPr b="1" lang="en" sz="1500">
                <a:highlight>
                  <a:srgbClr val="FFFFFF"/>
                </a:highlight>
              </a:rPr>
              <a:t>Effect: Impact to flight</a:t>
            </a:r>
            <a:r>
              <a:rPr lang="en" sz="1500"/>
              <a:t>, and </a:t>
            </a:r>
            <a:r>
              <a:rPr b="1" lang="en" sz="1500"/>
              <a:t>Conditions: Precipitation</a:t>
            </a:r>
            <a:r>
              <a:rPr lang="en" sz="1500"/>
              <a:t>. So, we change the “</a:t>
            </a:r>
            <a:r>
              <a:rPr b="1" lang="en" sz="1500"/>
              <a:t>None</a:t>
            </a:r>
            <a:r>
              <a:rPr lang="en" sz="1500"/>
              <a:t>” for these two columns into other strings. However, no such situation is faced while doing the data visualization analysis in Tableau.</a:t>
            </a:r>
            <a:endParaRPr sz="1500"/>
          </a:p>
          <a:p>
            <a:pPr indent="-323850" lvl="0" marL="457200" rtl="0" algn="just">
              <a:spcBef>
                <a:spcPts val="0"/>
              </a:spcBef>
              <a:spcAft>
                <a:spcPts val="0"/>
              </a:spcAft>
              <a:buSzPts val="1500"/>
              <a:buChar char="●"/>
            </a:pPr>
            <a:r>
              <a:rPr lang="en" sz="1500"/>
              <a:t>However, few of the columns have only </a:t>
            </a:r>
            <a:r>
              <a:rPr b="1" lang="en" sz="1500"/>
              <a:t>129 </a:t>
            </a:r>
            <a:r>
              <a:rPr lang="en" sz="1500"/>
              <a:t>values. So, we remove those records. Also, the </a:t>
            </a:r>
            <a:r>
              <a:rPr b="1" lang="en" sz="1500"/>
              <a:t>Remarks </a:t>
            </a:r>
            <a:r>
              <a:rPr lang="en" sz="1500"/>
              <a:t>column has a lot of missing values and because of its irrelevance with bird strikes, we ignore this column.</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1"/>
          <p:cNvSpPr txBox="1"/>
          <p:nvPr>
            <p:ph type="title"/>
          </p:nvPr>
        </p:nvSpPr>
        <p:spPr>
          <a:xfrm>
            <a:off x="875619" y="285750"/>
            <a:ext cx="7334400" cy="9942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Data Analysis</a:t>
            </a:r>
            <a:endParaRPr/>
          </a:p>
        </p:txBody>
      </p:sp>
      <p:pic>
        <p:nvPicPr>
          <p:cNvPr id="223" name="Google Shape;223;p21"/>
          <p:cNvPicPr preferRelativeResize="0"/>
          <p:nvPr/>
        </p:nvPicPr>
        <p:blipFill>
          <a:blip r:embed="rId3">
            <a:alphaModFix/>
          </a:blip>
          <a:stretch>
            <a:fillRect/>
          </a:stretch>
        </p:blipFill>
        <p:spPr>
          <a:xfrm>
            <a:off x="1304250" y="1377975"/>
            <a:ext cx="5325148" cy="267506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2"/>
          <p:cNvSpPr txBox="1"/>
          <p:nvPr>
            <p:ph type="title"/>
          </p:nvPr>
        </p:nvSpPr>
        <p:spPr>
          <a:xfrm>
            <a:off x="875619" y="285750"/>
            <a:ext cx="7334400" cy="9942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Data Analysis</a:t>
            </a:r>
            <a:endParaRPr/>
          </a:p>
        </p:txBody>
      </p:sp>
      <p:pic>
        <p:nvPicPr>
          <p:cNvPr id="229" name="Google Shape;229;p22"/>
          <p:cNvPicPr preferRelativeResize="0"/>
          <p:nvPr/>
        </p:nvPicPr>
        <p:blipFill>
          <a:blip r:embed="rId3">
            <a:alphaModFix/>
          </a:blip>
          <a:stretch>
            <a:fillRect/>
          </a:stretch>
        </p:blipFill>
        <p:spPr>
          <a:xfrm>
            <a:off x="1321800" y="1377975"/>
            <a:ext cx="5307599" cy="2660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3"/>
          <p:cNvSpPr txBox="1"/>
          <p:nvPr>
            <p:ph type="title"/>
          </p:nvPr>
        </p:nvSpPr>
        <p:spPr>
          <a:xfrm>
            <a:off x="875619" y="285750"/>
            <a:ext cx="7334400" cy="9942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Data Analysis</a:t>
            </a:r>
            <a:endParaRPr/>
          </a:p>
        </p:txBody>
      </p:sp>
      <p:pic>
        <p:nvPicPr>
          <p:cNvPr id="235" name="Google Shape;235;p23"/>
          <p:cNvPicPr preferRelativeResize="0"/>
          <p:nvPr/>
        </p:nvPicPr>
        <p:blipFill>
          <a:blip r:embed="rId3">
            <a:alphaModFix/>
          </a:blip>
          <a:stretch>
            <a:fillRect/>
          </a:stretch>
        </p:blipFill>
        <p:spPr>
          <a:xfrm>
            <a:off x="1304250" y="1378000"/>
            <a:ext cx="5325148" cy="266674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