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fa85370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7fa85370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fa85370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7fa85370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fa85370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7fa85370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fa85370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7fa85370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fa4520b8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7fa4520b8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fa4520b8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fa4520b8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fa4520b8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fa4520b8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fa4520b8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fa4520b8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fa4520b8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fa4520b8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fa4520b8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fa4520b8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fa4520b8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fa4520b8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fa4520b8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fa4520b8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875620" y="841772"/>
            <a:ext cx="53226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b="1"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2"/>
          <p:cNvSpPr txBox="1"/>
          <p:nvPr>
            <p:ph idx="1" type="subTitle"/>
          </p:nvPr>
        </p:nvSpPr>
        <p:spPr>
          <a:xfrm>
            <a:off x="875620" y="2701528"/>
            <a:ext cx="7125300" cy="6051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2400"/>
              <a:buNone/>
              <a:defRPr sz="2400">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
          <p:cNvSpPr/>
          <p:nvPr/>
        </p:nvSpPr>
        <p:spPr>
          <a:xfrm>
            <a:off x="0" y="3429000"/>
            <a:ext cx="9144000" cy="1714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 name="Google Shape;15;p2"/>
          <p:cNvSpPr/>
          <p:nvPr/>
        </p:nvSpPr>
        <p:spPr>
          <a:xfrm>
            <a:off x="437810" y="3720023"/>
            <a:ext cx="1163400" cy="1163400"/>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 name="Google Shape;16;p2"/>
          <p:cNvSpPr/>
          <p:nvPr/>
        </p:nvSpPr>
        <p:spPr>
          <a:xfrm>
            <a:off x="1" y="3428999"/>
            <a:ext cx="837676" cy="837676"/>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 name="Google Shape;17;p2"/>
          <p:cNvSpPr/>
          <p:nvPr/>
        </p:nvSpPr>
        <p:spPr>
          <a:xfrm>
            <a:off x="1" y="4304619"/>
            <a:ext cx="837676" cy="837676"/>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8" name="Google Shape;18;p2"/>
          <p:cNvGrpSpPr/>
          <p:nvPr/>
        </p:nvGrpSpPr>
        <p:grpSpPr>
          <a:xfrm>
            <a:off x="6198905" y="-2563"/>
            <a:ext cx="2945818" cy="2373878"/>
            <a:chOff x="9857014" y="13834"/>
            <a:chExt cx="2334986" cy="1881641"/>
          </a:xfrm>
        </p:grpSpPr>
        <p:sp>
          <p:nvSpPr>
            <p:cNvPr id="19" name="Google Shape;19;p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 name="Google Shape;20;p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1" name="Google Shape;21;p2"/>
          <p:cNvSpPr/>
          <p:nvPr/>
        </p:nvSpPr>
        <p:spPr>
          <a:xfrm>
            <a:off x="0" y="-1"/>
            <a:ext cx="875633" cy="87563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 name="Google Shape;22;p2"/>
          <p:cNvSpPr/>
          <p:nvPr/>
        </p:nvSpPr>
        <p:spPr>
          <a:xfrm>
            <a:off x="8268380" y="3435531"/>
            <a:ext cx="875620" cy="1709806"/>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03" name="Shape 103"/>
        <p:cNvGrpSpPr/>
        <p:nvPr/>
      </p:nvGrpSpPr>
      <p:grpSpPr>
        <a:xfrm>
          <a:off x="0" y="0"/>
          <a:ext cx="0" cy="0"/>
          <a:chOff x="0" y="0"/>
          <a:chExt cx="0" cy="0"/>
        </a:xfrm>
      </p:grpSpPr>
      <p:sp>
        <p:nvSpPr>
          <p:cNvPr id="104" name="Google Shape;104;p11"/>
          <p:cNvSpPr/>
          <p:nvPr/>
        </p:nvSpPr>
        <p:spPr>
          <a:xfrm>
            <a:off x="0" y="-1248"/>
            <a:ext cx="7392900" cy="51447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5" name="Google Shape;105;p11"/>
          <p:cNvSpPr txBox="1"/>
          <p:nvPr>
            <p:ph type="title"/>
          </p:nvPr>
        </p:nvSpPr>
        <p:spPr>
          <a:xfrm>
            <a:off x="562822" y="285750"/>
            <a:ext cx="6301200" cy="994200"/>
          </a:xfrm>
          <a:prstGeom prst="rect">
            <a:avLst/>
          </a:prstGeom>
          <a:noFill/>
          <a:ln>
            <a:noFill/>
          </a:ln>
        </p:spPr>
        <p:txBody>
          <a:bodyPr anchorCtr="0" anchor="b" bIns="34275" lIns="0"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11"/>
          <p:cNvSpPr/>
          <p:nvPr>
            <p:ph idx="2" type="pic"/>
          </p:nvPr>
        </p:nvSpPr>
        <p:spPr>
          <a:xfrm>
            <a:off x="562822" y="1670819"/>
            <a:ext cx="900300" cy="900900"/>
          </a:xfrm>
          <a:prstGeom prst="rect">
            <a:avLst/>
          </a:prstGeom>
          <a:noFill/>
          <a:ln>
            <a:noFill/>
          </a:ln>
        </p:spPr>
      </p:sp>
      <p:sp>
        <p:nvSpPr>
          <p:cNvPr id="107" name="Google Shape;107;p11"/>
          <p:cNvSpPr txBox="1"/>
          <p:nvPr>
            <p:ph idx="1" type="body"/>
          </p:nvPr>
        </p:nvSpPr>
        <p:spPr>
          <a:xfrm>
            <a:off x="1592513" y="1819800"/>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8" name="Google Shape;108;p11"/>
          <p:cNvSpPr txBox="1"/>
          <p:nvPr>
            <p:ph idx="3" type="body"/>
          </p:nvPr>
        </p:nvSpPr>
        <p:spPr>
          <a:xfrm>
            <a:off x="1592513" y="2108735"/>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11"/>
          <p:cNvSpPr/>
          <p:nvPr>
            <p:ph idx="4" type="pic"/>
          </p:nvPr>
        </p:nvSpPr>
        <p:spPr>
          <a:xfrm>
            <a:off x="4121860" y="1670819"/>
            <a:ext cx="900300" cy="900900"/>
          </a:xfrm>
          <a:prstGeom prst="rect">
            <a:avLst/>
          </a:prstGeom>
          <a:noFill/>
          <a:ln>
            <a:noFill/>
          </a:ln>
        </p:spPr>
      </p:sp>
      <p:sp>
        <p:nvSpPr>
          <p:cNvPr id="110" name="Google Shape;110;p11"/>
          <p:cNvSpPr txBox="1"/>
          <p:nvPr>
            <p:ph idx="5" type="body"/>
          </p:nvPr>
        </p:nvSpPr>
        <p:spPr>
          <a:xfrm>
            <a:off x="5153113" y="1816924"/>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1" name="Google Shape;111;p11"/>
          <p:cNvSpPr txBox="1"/>
          <p:nvPr>
            <p:ph idx="6" type="body"/>
          </p:nvPr>
        </p:nvSpPr>
        <p:spPr>
          <a:xfrm>
            <a:off x="5153112" y="2105858"/>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2" name="Google Shape;112;p11"/>
          <p:cNvSpPr/>
          <p:nvPr>
            <p:ph idx="7" type="pic"/>
          </p:nvPr>
        </p:nvSpPr>
        <p:spPr>
          <a:xfrm>
            <a:off x="562822" y="3190705"/>
            <a:ext cx="900300" cy="900900"/>
          </a:xfrm>
          <a:prstGeom prst="rect">
            <a:avLst/>
          </a:prstGeom>
          <a:noFill/>
          <a:ln>
            <a:noFill/>
          </a:ln>
        </p:spPr>
      </p:sp>
      <p:sp>
        <p:nvSpPr>
          <p:cNvPr id="113" name="Google Shape;113;p11"/>
          <p:cNvSpPr txBox="1"/>
          <p:nvPr>
            <p:ph idx="8" type="body"/>
          </p:nvPr>
        </p:nvSpPr>
        <p:spPr>
          <a:xfrm>
            <a:off x="1592513" y="3374095"/>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11"/>
          <p:cNvSpPr txBox="1"/>
          <p:nvPr>
            <p:ph idx="9" type="body"/>
          </p:nvPr>
        </p:nvSpPr>
        <p:spPr>
          <a:xfrm>
            <a:off x="1592513" y="3663029"/>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11"/>
          <p:cNvSpPr/>
          <p:nvPr>
            <p:ph idx="13" type="pic"/>
          </p:nvPr>
        </p:nvSpPr>
        <p:spPr>
          <a:xfrm>
            <a:off x="4121860" y="3190705"/>
            <a:ext cx="900300" cy="900900"/>
          </a:xfrm>
          <a:prstGeom prst="rect">
            <a:avLst/>
          </a:prstGeom>
          <a:noFill/>
          <a:ln>
            <a:noFill/>
          </a:ln>
        </p:spPr>
      </p:sp>
      <p:sp>
        <p:nvSpPr>
          <p:cNvPr id="116" name="Google Shape;116;p11"/>
          <p:cNvSpPr txBox="1"/>
          <p:nvPr>
            <p:ph idx="14" type="body"/>
          </p:nvPr>
        </p:nvSpPr>
        <p:spPr>
          <a:xfrm>
            <a:off x="5153113" y="3374095"/>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11"/>
          <p:cNvSpPr txBox="1"/>
          <p:nvPr>
            <p:ph idx="15" type="body"/>
          </p:nvPr>
        </p:nvSpPr>
        <p:spPr>
          <a:xfrm>
            <a:off x="5153112" y="3663029"/>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11"/>
          <p:cNvSpPr txBox="1"/>
          <p:nvPr>
            <p:ph idx="10" type="dt"/>
          </p:nvPr>
        </p:nvSpPr>
        <p:spPr>
          <a:xfrm>
            <a:off x="285750" y="4767263"/>
            <a:ext cx="11775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11"/>
          <p:cNvSpPr txBox="1"/>
          <p:nvPr>
            <p:ph idx="11" type="ftr"/>
          </p:nvPr>
        </p:nvSpPr>
        <p:spPr>
          <a:xfrm>
            <a:off x="215333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1"/>
          <p:cNvSpPr txBox="1"/>
          <p:nvPr>
            <p:ph idx="12" type="sldNum"/>
          </p:nvPr>
        </p:nvSpPr>
        <p:spPr>
          <a:xfrm>
            <a:off x="6249251" y="4767263"/>
            <a:ext cx="875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11"/>
          <p:cNvSpPr/>
          <p:nvPr/>
        </p:nvSpPr>
        <p:spPr>
          <a:xfrm flipH="1" rot="5400000">
            <a:off x="7124955" y="266558"/>
            <a:ext cx="1411231" cy="875620"/>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2" name="Google Shape;122;p11"/>
          <p:cNvSpPr/>
          <p:nvPr/>
        </p:nvSpPr>
        <p:spPr>
          <a:xfrm flipH="1">
            <a:off x="8148711" y="1409983"/>
            <a:ext cx="995288" cy="99528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3" name="Google Shape;123;p11"/>
          <p:cNvSpPr/>
          <p:nvPr/>
        </p:nvSpPr>
        <p:spPr>
          <a:xfrm>
            <a:off x="8268380" y="-1248"/>
            <a:ext cx="875621" cy="141123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4" name="Google Shape;124;p11"/>
          <p:cNvSpPr/>
          <p:nvPr/>
        </p:nvSpPr>
        <p:spPr>
          <a:xfrm>
            <a:off x="7750568" y="2053314"/>
            <a:ext cx="1035600" cy="10356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5" name="Google Shape;125;p11"/>
          <p:cNvSpPr/>
          <p:nvPr/>
        </p:nvSpPr>
        <p:spPr>
          <a:xfrm flipH="1" rot="-5400000">
            <a:off x="8000574" y="4000074"/>
            <a:ext cx="1411231" cy="875620"/>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6" name="Google Shape;126;p11"/>
          <p:cNvSpPr/>
          <p:nvPr/>
        </p:nvSpPr>
        <p:spPr>
          <a:xfrm flipH="1" rot="10800000">
            <a:off x="7392759" y="2737513"/>
            <a:ext cx="995288" cy="99528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7" name="Google Shape;127;p11"/>
          <p:cNvSpPr/>
          <p:nvPr/>
        </p:nvSpPr>
        <p:spPr>
          <a:xfrm rot="10800000">
            <a:off x="7392760" y="3732269"/>
            <a:ext cx="875621" cy="141123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le team">
  <p:cSld name="Whole team">
    <p:bg>
      <p:bgPr>
        <a:solidFill>
          <a:schemeClr val="accent2"/>
        </a:solidFill>
      </p:bgPr>
    </p:bg>
    <p:spTree>
      <p:nvGrpSpPr>
        <p:cNvPr id="128" name="Shape 128"/>
        <p:cNvGrpSpPr/>
        <p:nvPr/>
      </p:nvGrpSpPr>
      <p:grpSpPr>
        <a:xfrm>
          <a:off x="0" y="0"/>
          <a:ext cx="0" cy="0"/>
          <a:chOff x="0" y="0"/>
          <a:chExt cx="0" cy="0"/>
        </a:xfrm>
      </p:grpSpPr>
      <p:sp>
        <p:nvSpPr>
          <p:cNvPr id="129" name="Google Shape;129;p12"/>
          <p:cNvSpPr txBox="1"/>
          <p:nvPr>
            <p:ph type="title"/>
          </p:nvPr>
        </p:nvSpPr>
        <p:spPr>
          <a:xfrm>
            <a:off x="562822" y="285750"/>
            <a:ext cx="8008500" cy="994200"/>
          </a:xfrm>
          <a:prstGeom prst="rect">
            <a:avLst/>
          </a:prstGeom>
          <a:noFill/>
          <a:ln>
            <a:noFill/>
          </a:ln>
        </p:spPr>
        <p:txBody>
          <a:bodyPr anchorCtr="0" anchor="b" bIns="34275" lIns="0"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12"/>
          <p:cNvSpPr/>
          <p:nvPr>
            <p:ph idx="2" type="pic"/>
          </p:nvPr>
        </p:nvSpPr>
        <p:spPr>
          <a:xfrm>
            <a:off x="562822" y="1551550"/>
            <a:ext cx="678600" cy="679200"/>
          </a:xfrm>
          <a:prstGeom prst="rect">
            <a:avLst/>
          </a:prstGeom>
          <a:noFill/>
          <a:ln>
            <a:noFill/>
          </a:ln>
        </p:spPr>
      </p:sp>
      <p:sp>
        <p:nvSpPr>
          <p:cNvPr id="131" name="Google Shape;131;p12"/>
          <p:cNvSpPr txBox="1"/>
          <p:nvPr>
            <p:ph idx="1" type="body"/>
          </p:nvPr>
        </p:nvSpPr>
        <p:spPr>
          <a:xfrm>
            <a:off x="562823"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2" name="Google Shape;132;p12"/>
          <p:cNvSpPr txBox="1"/>
          <p:nvPr>
            <p:ph idx="3" type="body"/>
          </p:nvPr>
        </p:nvSpPr>
        <p:spPr>
          <a:xfrm>
            <a:off x="562822"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12"/>
          <p:cNvSpPr/>
          <p:nvPr>
            <p:ph idx="4" type="pic"/>
          </p:nvPr>
        </p:nvSpPr>
        <p:spPr>
          <a:xfrm>
            <a:off x="2662048" y="1551550"/>
            <a:ext cx="678600" cy="679200"/>
          </a:xfrm>
          <a:prstGeom prst="rect">
            <a:avLst/>
          </a:prstGeom>
          <a:noFill/>
          <a:ln>
            <a:noFill/>
          </a:ln>
        </p:spPr>
      </p:sp>
      <p:sp>
        <p:nvSpPr>
          <p:cNvPr id="134" name="Google Shape;134;p12"/>
          <p:cNvSpPr txBox="1"/>
          <p:nvPr>
            <p:ph idx="5" type="body"/>
          </p:nvPr>
        </p:nvSpPr>
        <p:spPr>
          <a:xfrm>
            <a:off x="2662049"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5" name="Google Shape;135;p12"/>
          <p:cNvSpPr txBox="1"/>
          <p:nvPr>
            <p:ph idx="6" type="body"/>
          </p:nvPr>
        </p:nvSpPr>
        <p:spPr>
          <a:xfrm>
            <a:off x="2662048"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6" name="Google Shape;136;p12"/>
          <p:cNvSpPr/>
          <p:nvPr>
            <p:ph idx="7" type="pic"/>
          </p:nvPr>
        </p:nvSpPr>
        <p:spPr>
          <a:xfrm>
            <a:off x="4761275" y="1551550"/>
            <a:ext cx="678600" cy="679200"/>
          </a:xfrm>
          <a:prstGeom prst="rect">
            <a:avLst/>
          </a:prstGeom>
          <a:noFill/>
          <a:ln>
            <a:noFill/>
          </a:ln>
        </p:spPr>
      </p:sp>
      <p:sp>
        <p:nvSpPr>
          <p:cNvPr id="137" name="Google Shape;137;p12"/>
          <p:cNvSpPr txBox="1"/>
          <p:nvPr>
            <p:ph idx="8" type="body"/>
          </p:nvPr>
        </p:nvSpPr>
        <p:spPr>
          <a:xfrm>
            <a:off x="4761276"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12"/>
          <p:cNvSpPr txBox="1"/>
          <p:nvPr>
            <p:ph idx="9" type="body"/>
          </p:nvPr>
        </p:nvSpPr>
        <p:spPr>
          <a:xfrm>
            <a:off x="4761275"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12"/>
          <p:cNvSpPr/>
          <p:nvPr>
            <p:ph idx="13" type="pic"/>
          </p:nvPr>
        </p:nvSpPr>
        <p:spPr>
          <a:xfrm>
            <a:off x="6860501" y="1551550"/>
            <a:ext cx="678600" cy="679200"/>
          </a:xfrm>
          <a:prstGeom prst="rect">
            <a:avLst/>
          </a:prstGeom>
          <a:noFill/>
          <a:ln>
            <a:noFill/>
          </a:ln>
        </p:spPr>
      </p:sp>
      <p:sp>
        <p:nvSpPr>
          <p:cNvPr id="140" name="Google Shape;140;p12"/>
          <p:cNvSpPr txBox="1"/>
          <p:nvPr>
            <p:ph idx="14" type="body"/>
          </p:nvPr>
        </p:nvSpPr>
        <p:spPr>
          <a:xfrm>
            <a:off x="6860502"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12"/>
          <p:cNvSpPr txBox="1"/>
          <p:nvPr>
            <p:ph idx="15" type="body"/>
          </p:nvPr>
        </p:nvSpPr>
        <p:spPr>
          <a:xfrm>
            <a:off x="6860501"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12"/>
          <p:cNvSpPr/>
          <p:nvPr>
            <p:ph idx="16" type="pic"/>
          </p:nvPr>
        </p:nvSpPr>
        <p:spPr>
          <a:xfrm>
            <a:off x="562822" y="3088913"/>
            <a:ext cx="678600" cy="679200"/>
          </a:xfrm>
          <a:prstGeom prst="rect">
            <a:avLst/>
          </a:prstGeom>
          <a:noFill/>
          <a:ln>
            <a:noFill/>
          </a:ln>
        </p:spPr>
      </p:sp>
      <p:sp>
        <p:nvSpPr>
          <p:cNvPr id="143" name="Google Shape;143;p12"/>
          <p:cNvSpPr txBox="1"/>
          <p:nvPr>
            <p:ph idx="17" type="body"/>
          </p:nvPr>
        </p:nvSpPr>
        <p:spPr>
          <a:xfrm>
            <a:off x="562823"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12"/>
          <p:cNvSpPr txBox="1"/>
          <p:nvPr>
            <p:ph idx="18" type="body"/>
          </p:nvPr>
        </p:nvSpPr>
        <p:spPr>
          <a:xfrm>
            <a:off x="562822"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5" name="Google Shape;145;p12"/>
          <p:cNvSpPr/>
          <p:nvPr>
            <p:ph idx="19" type="pic"/>
          </p:nvPr>
        </p:nvSpPr>
        <p:spPr>
          <a:xfrm>
            <a:off x="2662048" y="3088913"/>
            <a:ext cx="678600" cy="679200"/>
          </a:xfrm>
          <a:prstGeom prst="rect">
            <a:avLst/>
          </a:prstGeom>
          <a:noFill/>
          <a:ln>
            <a:noFill/>
          </a:ln>
        </p:spPr>
      </p:sp>
      <p:sp>
        <p:nvSpPr>
          <p:cNvPr id="146" name="Google Shape;146;p12"/>
          <p:cNvSpPr txBox="1"/>
          <p:nvPr>
            <p:ph idx="20" type="body"/>
          </p:nvPr>
        </p:nvSpPr>
        <p:spPr>
          <a:xfrm>
            <a:off x="2662049"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7" name="Google Shape;147;p12"/>
          <p:cNvSpPr txBox="1"/>
          <p:nvPr>
            <p:ph idx="21" type="body"/>
          </p:nvPr>
        </p:nvSpPr>
        <p:spPr>
          <a:xfrm>
            <a:off x="2662048"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8" name="Google Shape;148;p12"/>
          <p:cNvSpPr/>
          <p:nvPr>
            <p:ph idx="22" type="pic"/>
          </p:nvPr>
        </p:nvSpPr>
        <p:spPr>
          <a:xfrm>
            <a:off x="4761275" y="3088913"/>
            <a:ext cx="678600" cy="679200"/>
          </a:xfrm>
          <a:prstGeom prst="rect">
            <a:avLst/>
          </a:prstGeom>
          <a:noFill/>
          <a:ln>
            <a:noFill/>
          </a:ln>
        </p:spPr>
      </p:sp>
      <p:sp>
        <p:nvSpPr>
          <p:cNvPr id="149" name="Google Shape;149;p12"/>
          <p:cNvSpPr txBox="1"/>
          <p:nvPr>
            <p:ph idx="23" type="body"/>
          </p:nvPr>
        </p:nvSpPr>
        <p:spPr>
          <a:xfrm>
            <a:off x="4761276"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0" name="Google Shape;150;p12"/>
          <p:cNvSpPr txBox="1"/>
          <p:nvPr>
            <p:ph idx="24" type="body"/>
          </p:nvPr>
        </p:nvSpPr>
        <p:spPr>
          <a:xfrm>
            <a:off x="4761275"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12"/>
          <p:cNvSpPr/>
          <p:nvPr>
            <p:ph idx="25" type="pic"/>
          </p:nvPr>
        </p:nvSpPr>
        <p:spPr>
          <a:xfrm>
            <a:off x="6860501" y="3088913"/>
            <a:ext cx="678600" cy="679200"/>
          </a:xfrm>
          <a:prstGeom prst="rect">
            <a:avLst/>
          </a:prstGeom>
          <a:noFill/>
          <a:ln>
            <a:noFill/>
          </a:ln>
        </p:spPr>
      </p:sp>
      <p:sp>
        <p:nvSpPr>
          <p:cNvPr id="152" name="Google Shape;152;p12"/>
          <p:cNvSpPr txBox="1"/>
          <p:nvPr>
            <p:ph idx="26" type="body"/>
          </p:nvPr>
        </p:nvSpPr>
        <p:spPr>
          <a:xfrm>
            <a:off x="6860502"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12"/>
          <p:cNvSpPr txBox="1"/>
          <p:nvPr>
            <p:ph idx="27" type="body"/>
          </p:nvPr>
        </p:nvSpPr>
        <p:spPr>
          <a:xfrm>
            <a:off x="6860501"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12"/>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12"/>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accent1"/>
        </a:solidFill>
      </p:bgPr>
    </p:bg>
    <p:spTree>
      <p:nvGrpSpPr>
        <p:cNvPr id="157" name="Shape 157"/>
        <p:cNvGrpSpPr/>
        <p:nvPr/>
      </p:nvGrpSpPr>
      <p:grpSpPr>
        <a:xfrm>
          <a:off x="0" y="0"/>
          <a:ext cx="0" cy="0"/>
          <a:chOff x="0" y="0"/>
          <a:chExt cx="0" cy="0"/>
        </a:xfrm>
      </p:grpSpPr>
      <p:sp>
        <p:nvSpPr>
          <p:cNvPr id="158" name="Google Shape;158;p13"/>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9" name="Google Shape;159;p13"/>
          <p:cNvSpPr/>
          <p:nvPr/>
        </p:nvSpPr>
        <p:spPr>
          <a:xfrm flipH="1" rot="5400000">
            <a:off x="-255" y="2434916"/>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0" name="Google Shape;160;p13"/>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1" name="Google Shape;161;p13"/>
          <p:cNvSpPr txBox="1"/>
          <p:nvPr>
            <p:ph idx="1" type="body"/>
          </p:nvPr>
        </p:nvSpPr>
        <p:spPr>
          <a:xfrm>
            <a:off x="875620" y="1565671"/>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2" name="Google Shape;162;p13"/>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13"/>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and Content">
  <p:cSld name="3 Title and Content">
    <p:spTree>
      <p:nvGrpSpPr>
        <p:cNvPr id="165" name="Shape 165"/>
        <p:cNvGrpSpPr/>
        <p:nvPr/>
      </p:nvGrpSpPr>
      <p:grpSpPr>
        <a:xfrm>
          <a:off x="0" y="0"/>
          <a:ext cx="0" cy="0"/>
          <a:chOff x="0" y="0"/>
          <a:chExt cx="0" cy="0"/>
        </a:xfrm>
      </p:grpSpPr>
      <p:sp>
        <p:nvSpPr>
          <p:cNvPr id="166" name="Google Shape;166;p14"/>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7" name="Google Shape;167;p14"/>
          <p:cNvSpPr txBox="1"/>
          <p:nvPr>
            <p:ph idx="1" type="body"/>
          </p:nvPr>
        </p:nvSpPr>
        <p:spPr>
          <a:xfrm>
            <a:off x="875618" y="1894739"/>
            <a:ext cx="24141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8" name="Google Shape;168;p14"/>
          <p:cNvSpPr/>
          <p:nvPr/>
        </p:nvSpPr>
        <p:spPr>
          <a:xfrm rot="5400000">
            <a:off x="6435416" y="0"/>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9" name="Google Shape;169;p14"/>
          <p:cNvSpPr/>
          <p:nvPr/>
        </p:nvSpPr>
        <p:spPr>
          <a:xfrm>
            <a:off x="-1773"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0" name="Google Shape;170;p14"/>
          <p:cNvSpPr/>
          <p:nvPr/>
        </p:nvSpPr>
        <p:spPr>
          <a:xfrm flipH="1" rot="5400000">
            <a:off x="8443062" y="4442562"/>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171" name="Google Shape;171;p14"/>
          <p:cNvGrpSpPr/>
          <p:nvPr/>
        </p:nvGrpSpPr>
        <p:grpSpPr>
          <a:xfrm>
            <a:off x="1940932" y="4193426"/>
            <a:ext cx="1179401" cy="950417"/>
            <a:chOff x="7413403" y="4976359"/>
            <a:chExt cx="2334986" cy="1881641"/>
          </a:xfrm>
        </p:grpSpPr>
        <p:sp>
          <p:nvSpPr>
            <p:cNvPr id="172" name="Google Shape;172;p1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3" name="Google Shape;173;p1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74" name="Google Shape;174;p14"/>
          <p:cNvSpPr txBox="1"/>
          <p:nvPr>
            <p:ph idx="10" type="dt"/>
          </p:nvPr>
        </p:nvSpPr>
        <p:spPr>
          <a:xfrm>
            <a:off x="285750" y="4767263"/>
            <a:ext cx="1325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14"/>
          <p:cNvSpPr txBox="1"/>
          <p:nvPr>
            <p:ph idx="2" type="body"/>
          </p:nvPr>
        </p:nvSpPr>
        <p:spPr>
          <a:xfrm>
            <a:off x="3512840" y="1894739"/>
            <a:ext cx="23799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7" name="Google Shape;177;p14"/>
          <p:cNvSpPr txBox="1"/>
          <p:nvPr>
            <p:ph idx="3" type="body"/>
          </p:nvPr>
        </p:nvSpPr>
        <p:spPr>
          <a:xfrm>
            <a:off x="875620"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8" name="Google Shape;178;p14"/>
          <p:cNvSpPr txBox="1"/>
          <p:nvPr>
            <p:ph idx="4" type="body"/>
          </p:nvPr>
        </p:nvSpPr>
        <p:spPr>
          <a:xfrm>
            <a:off x="3512841"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9" name="Google Shape;179;p14"/>
          <p:cNvSpPr txBox="1"/>
          <p:nvPr>
            <p:ph idx="5" type="body"/>
          </p:nvPr>
        </p:nvSpPr>
        <p:spPr>
          <a:xfrm>
            <a:off x="6150061" y="1894739"/>
            <a:ext cx="23799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0" name="Google Shape;180;p14"/>
          <p:cNvSpPr txBox="1"/>
          <p:nvPr>
            <p:ph idx="6" type="body"/>
          </p:nvPr>
        </p:nvSpPr>
        <p:spPr>
          <a:xfrm>
            <a:off x="6150062"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1" name="Google Shape;181;p14"/>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23" name="Shape 23"/>
        <p:cNvGrpSpPr/>
        <p:nvPr/>
      </p:nvGrpSpPr>
      <p:grpSpPr>
        <a:xfrm>
          <a:off x="0" y="0"/>
          <a:ext cx="0" cy="0"/>
          <a:chOff x="0" y="0"/>
          <a:chExt cx="0" cy="0"/>
        </a:xfrm>
      </p:grpSpPr>
      <p:sp>
        <p:nvSpPr>
          <p:cNvPr id="24" name="Google Shape;24;p3"/>
          <p:cNvSpPr/>
          <p:nvPr/>
        </p:nvSpPr>
        <p:spPr>
          <a:xfrm>
            <a:off x="0" y="1714502"/>
            <a:ext cx="9156600" cy="3429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 name="Google Shape;25;p3"/>
          <p:cNvSpPr/>
          <p:nvPr/>
        </p:nvSpPr>
        <p:spPr>
          <a:xfrm flipH="1">
            <a:off x="6448033"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 name="Google Shape;26;p3"/>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 name="Google Shape;27;p3"/>
          <p:cNvSpPr/>
          <p:nvPr/>
        </p:nvSpPr>
        <p:spPr>
          <a:xfrm rot="-5400000">
            <a:off x="7758793" y="330061"/>
            <a:ext cx="1712293" cy="105658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 name="Google Shape;28;p3"/>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3"/>
          <p:cNvSpPr txBox="1"/>
          <p:nvPr>
            <p:ph idx="1" type="body"/>
          </p:nvPr>
        </p:nvSpPr>
        <p:spPr>
          <a:xfrm>
            <a:off x="875619" y="1989875"/>
            <a:ext cx="7334400" cy="2577300"/>
          </a:xfrm>
          <a:prstGeom prst="rect">
            <a:avLst/>
          </a:prstGeom>
          <a:noFill/>
          <a:ln>
            <a:noFill/>
          </a:ln>
        </p:spPr>
        <p:txBody>
          <a:bodyPr anchorCtr="0" anchor="t" bIns="34275" lIns="68575" spcFirstLastPara="1" rIns="68575" wrap="square" tIns="34275">
            <a:noAutofit/>
          </a:bodyPr>
          <a:lstStyle>
            <a:lvl1pPr indent="-228600" lvl="0" marL="457200" algn="l">
              <a:lnSpc>
                <a:spcPct val="150000"/>
              </a:lnSpc>
              <a:spcBef>
                <a:spcPts val="800"/>
              </a:spcBef>
              <a:spcAft>
                <a:spcPts val="0"/>
              </a:spcAft>
              <a:buClr>
                <a:schemeClr val="lt1"/>
              </a:buClr>
              <a:buSzPts val="1800"/>
              <a:buNone/>
              <a:defRPr sz="1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0" name="Google Shape;30;p3"/>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3"/>
          <p:cNvSpPr txBox="1"/>
          <p:nvPr>
            <p:ph idx="12" type="sldNum"/>
          </p:nvPr>
        </p:nvSpPr>
        <p:spPr>
          <a:xfrm>
            <a:off x="7654739" y="4767263"/>
            <a:ext cx="1203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accent3"/>
                </a:solidFill>
                <a:latin typeface="Arial"/>
                <a:ea typeface="Arial"/>
                <a:cs typeface="Arial"/>
                <a:sym typeface="Arial"/>
              </a:defRPr>
            </a:lvl1pPr>
            <a:lvl2pPr indent="0" lvl="1" marL="0" algn="r">
              <a:spcBef>
                <a:spcPts val="0"/>
              </a:spcBef>
              <a:buNone/>
              <a:defRPr b="0" i="0" sz="900" u="none" cap="none" strike="noStrike">
                <a:solidFill>
                  <a:schemeClr val="accent3"/>
                </a:solidFill>
                <a:latin typeface="Arial"/>
                <a:ea typeface="Arial"/>
                <a:cs typeface="Arial"/>
                <a:sym typeface="Arial"/>
              </a:defRPr>
            </a:lvl2pPr>
            <a:lvl3pPr indent="0" lvl="2" marL="0" algn="r">
              <a:spcBef>
                <a:spcPts val="0"/>
              </a:spcBef>
              <a:buNone/>
              <a:defRPr b="0" i="0" sz="900" u="none" cap="none" strike="noStrike">
                <a:solidFill>
                  <a:schemeClr val="accent3"/>
                </a:solidFill>
                <a:latin typeface="Arial"/>
                <a:ea typeface="Arial"/>
                <a:cs typeface="Arial"/>
                <a:sym typeface="Arial"/>
              </a:defRPr>
            </a:lvl3pPr>
            <a:lvl4pPr indent="0" lvl="3" marL="0" algn="r">
              <a:spcBef>
                <a:spcPts val="0"/>
              </a:spcBef>
              <a:buNone/>
              <a:defRPr b="0" i="0" sz="900" u="none" cap="none" strike="noStrike">
                <a:solidFill>
                  <a:schemeClr val="accent3"/>
                </a:solidFill>
                <a:latin typeface="Arial"/>
                <a:ea typeface="Arial"/>
                <a:cs typeface="Arial"/>
                <a:sym typeface="Arial"/>
              </a:defRPr>
            </a:lvl4pPr>
            <a:lvl5pPr indent="0" lvl="4" marL="0" algn="r">
              <a:spcBef>
                <a:spcPts val="0"/>
              </a:spcBef>
              <a:buNone/>
              <a:defRPr b="0" i="0" sz="900" u="none" cap="none" strike="noStrike">
                <a:solidFill>
                  <a:schemeClr val="accent3"/>
                </a:solidFill>
                <a:latin typeface="Arial"/>
                <a:ea typeface="Arial"/>
                <a:cs typeface="Arial"/>
                <a:sym typeface="Arial"/>
              </a:defRPr>
            </a:lvl5pPr>
            <a:lvl6pPr indent="0" lvl="5" marL="0" algn="r">
              <a:spcBef>
                <a:spcPts val="0"/>
              </a:spcBef>
              <a:buNone/>
              <a:defRPr b="0" i="0" sz="900" u="none" cap="none" strike="noStrike">
                <a:solidFill>
                  <a:schemeClr val="accent3"/>
                </a:solidFill>
                <a:latin typeface="Arial"/>
                <a:ea typeface="Arial"/>
                <a:cs typeface="Arial"/>
                <a:sym typeface="Arial"/>
              </a:defRPr>
            </a:lvl6pPr>
            <a:lvl7pPr indent="0" lvl="6" marL="0" algn="r">
              <a:spcBef>
                <a:spcPts val="0"/>
              </a:spcBef>
              <a:buNone/>
              <a:defRPr b="0" i="0" sz="900" u="none" cap="none" strike="noStrike">
                <a:solidFill>
                  <a:schemeClr val="accent3"/>
                </a:solidFill>
                <a:latin typeface="Arial"/>
                <a:ea typeface="Arial"/>
                <a:cs typeface="Arial"/>
                <a:sym typeface="Arial"/>
              </a:defRPr>
            </a:lvl7pPr>
            <a:lvl8pPr indent="0" lvl="7" marL="0" algn="r">
              <a:spcBef>
                <a:spcPts val="0"/>
              </a:spcBef>
              <a:buNone/>
              <a:defRPr b="0" i="0" sz="900" u="none" cap="none" strike="noStrike">
                <a:solidFill>
                  <a:schemeClr val="accent3"/>
                </a:solidFill>
                <a:latin typeface="Arial"/>
                <a:ea typeface="Arial"/>
                <a:cs typeface="Arial"/>
                <a:sym typeface="Arial"/>
              </a:defRPr>
            </a:lvl8pPr>
            <a:lvl9pPr indent="0" lvl="8" marL="0" algn="r">
              <a:spcBef>
                <a:spcPts val="0"/>
              </a:spcBef>
              <a:buNone/>
              <a:defRPr b="0" i="0" sz="9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 name="Google Shape;35;p4"/>
          <p:cNvSpPr txBox="1"/>
          <p:nvPr>
            <p:ph idx="1" type="body"/>
          </p:nvPr>
        </p:nvSpPr>
        <p:spPr>
          <a:xfrm>
            <a:off x="875620" y="1896152"/>
            <a:ext cx="34977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 name="Google Shape;36;p4"/>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 name="Google Shape;37;p4"/>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 name="Google Shape;38;p4"/>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39" name="Google Shape;39;p4"/>
          <p:cNvGrpSpPr/>
          <p:nvPr/>
        </p:nvGrpSpPr>
        <p:grpSpPr>
          <a:xfrm>
            <a:off x="6061939" y="4193426"/>
            <a:ext cx="1179401" cy="950417"/>
            <a:chOff x="7413403" y="4976359"/>
            <a:chExt cx="2334986" cy="1881641"/>
          </a:xfrm>
        </p:grpSpPr>
        <p:sp>
          <p:nvSpPr>
            <p:cNvPr id="40" name="Google Shape;40;p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 name="Google Shape;41;p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42" name="Google Shape;42;p4"/>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4"/>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accent2"/>
                </a:solidFill>
                <a:latin typeface="Arial"/>
                <a:ea typeface="Arial"/>
                <a:cs typeface="Arial"/>
                <a:sym typeface="Arial"/>
              </a:defRPr>
            </a:lvl1pPr>
            <a:lvl2pPr indent="0" lvl="1" marL="0" algn="r">
              <a:spcBef>
                <a:spcPts val="0"/>
              </a:spcBef>
              <a:buNone/>
              <a:defRPr b="0" i="0" sz="900" u="none" cap="none" strike="noStrike">
                <a:solidFill>
                  <a:schemeClr val="accent2"/>
                </a:solidFill>
                <a:latin typeface="Arial"/>
                <a:ea typeface="Arial"/>
                <a:cs typeface="Arial"/>
                <a:sym typeface="Arial"/>
              </a:defRPr>
            </a:lvl2pPr>
            <a:lvl3pPr indent="0" lvl="2" marL="0" algn="r">
              <a:spcBef>
                <a:spcPts val="0"/>
              </a:spcBef>
              <a:buNone/>
              <a:defRPr b="0" i="0" sz="900" u="none" cap="none" strike="noStrike">
                <a:solidFill>
                  <a:schemeClr val="accent2"/>
                </a:solidFill>
                <a:latin typeface="Arial"/>
                <a:ea typeface="Arial"/>
                <a:cs typeface="Arial"/>
                <a:sym typeface="Arial"/>
              </a:defRPr>
            </a:lvl3pPr>
            <a:lvl4pPr indent="0" lvl="3" marL="0" algn="r">
              <a:spcBef>
                <a:spcPts val="0"/>
              </a:spcBef>
              <a:buNone/>
              <a:defRPr b="0" i="0" sz="900" u="none" cap="none" strike="noStrike">
                <a:solidFill>
                  <a:schemeClr val="accent2"/>
                </a:solidFill>
                <a:latin typeface="Arial"/>
                <a:ea typeface="Arial"/>
                <a:cs typeface="Arial"/>
                <a:sym typeface="Arial"/>
              </a:defRPr>
            </a:lvl4pPr>
            <a:lvl5pPr indent="0" lvl="4" marL="0" algn="r">
              <a:spcBef>
                <a:spcPts val="0"/>
              </a:spcBef>
              <a:buNone/>
              <a:defRPr b="0" i="0" sz="900" u="none" cap="none" strike="noStrike">
                <a:solidFill>
                  <a:schemeClr val="accent2"/>
                </a:solidFill>
                <a:latin typeface="Arial"/>
                <a:ea typeface="Arial"/>
                <a:cs typeface="Arial"/>
                <a:sym typeface="Arial"/>
              </a:defRPr>
            </a:lvl5pPr>
            <a:lvl6pPr indent="0" lvl="5" marL="0" algn="r">
              <a:spcBef>
                <a:spcPts val="0"/>
              </a:spcBef>
              <a:buNone/>
              <a:defRPr b="0" i="0" sz="900" u="none" cap="none" strike="noStrike">
                <a:solidFill>
                  <a:schemeClr val="accent2"/>
                </a:solidFill>
                <a:latin typeface="Arial"/>
                <a:ea typeface="Arial"/>
                <a:cs typeface="Arial"/>
                <a:sym typeface="Arial"/>
              </a:defRPr>
            </a:lvl6pPr>
            <a:lvl7pPr indent="0" lvl="6" marL="0" algn="r">
              <a:spcBef>
                <a:spcPts val="0"/>
              </a:spcBef>
              <a:buNone/>
              <a:defRPr b="0" i="0" sz="900" u="none" cap="none" strike="noStrike">
                <a:solidFill>
                  <a:schemeClr val="accent2"/>
                </a:solidFill>
                <a:latin typeface="Arial"/>
                <a:ea typeface="Arial"/>
                <a:cs typeface="Arial"/>
                <a:sym typeface="Arial"/>
              </a:defRPr>
            </a:lvl7pPr>
            <a:lvl8pPr indent="0" lvl="7" marL="0" algn="r">
              <a:spcBef>
                <a:spcPts val="0"/>
              </a:spcBef>
              <a:buNone/>
              <a:defRPr b="0" i="0" sz="900" u="none" cap="none" strike="noStrike">
                <a:solidFill>
                  <a:schemeClr val="accent2"/>
                </a:solidFill>
                <a:latin typeface="Arial"/>
                <a:ea typeface="Arial"/>
                <a:cs typeface="Arial"/>
                <a:sym typeface="Arial"/>
              </a:defRPr>
            </a:lvl8pPr>
            <a:lvl9pPr indent="0" lvl="8" marL="0" algn="r">
              <a:spcBef>
                <a:spcPts val="0"/>
              </a:spcBef>
              <a:buNone/>
              <a:defRPr b="0" i="0" sz="9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4"/>
          <p:cNvSpPr txBox="1"/>
          <p:nvPr>
            <p:ph idx="2" type="body"/>
          </p:nvPr>
        </p:nvSpPr>
        <p:spPr>
          <a:xfrm>
            <a:off x="4712426" y="1896152"/>
            <a:ext cx="34977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4"/>
          <p:cNvSpPr txBox="1"/>
          <p:nvPr>
            <p:ph idx="3" type="body"/>
          </p:nvPr>
        </p:nvSpPr>
        <p:spPr>
          <a:xfrm>
            <a:off x="875620" y="1504267"/>
            <a:ext cx="34977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7" name="Google Shape;47;p4"/>
          <p:cNvSpPr txBox="1"/>
          <p:nvPr>
            <p:ph idx="4" type="body"/>
          </p:nvPr>
        </p:nvSpPr>
        <p:spPr>
          <a:xfrm>
            <a:off x="4712426" y="1504267"/>
            <a:ext cx="34977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48" name="Shape 48"/>
        <p:cNvGrpSpPr/>
        <p:nvPr/>
      </p:nvGrpSpPr>
      <p:grpSpPr>
        <a:xfrm>
          <a:off x="0" y="0"/>
          <a:ext cx="0" cy="0"/>
          <a:chOff x="0" y="0"/>
          <a:chExt cx="0" cy="0"/>
        </a:xfrm>
      </p:grpSpPr>
      <p:sp>
        <p:nvSpPr>
          <p:cNvPr id="49" name="Google Shape;49;p5"/>
          <p:cNvSpPr txBox="1"/>
          <p:nvPr>
            <p:ph type="ctrTitle"/>
          </p:nvPr>
        </p:nvSpPr>
        <p:spPr>
          <a:xfrm>
            <a:off x="875621" y="841772"/>
            <a:ext cx="46653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b="1"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0" name="Google Shape;50;p5"/>
          <p:cNvSpPr txBox="1"/>
          <p:nvPr>
            <p:ph idx="1" type="subTitle"/>
          </p:nvPr>
        </p:nvSpPr>
        <p:spPr>
          <a:xfrm>
            <a:off x="875620" y="2701529"/>
            <a:ext cx="4665300" cy="16854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2100"/>
              <a:buNone/>
              <a:defRPr sz="2100">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1" name="Google Shape;51;p5"/>
          <p:cNvSpPr/>
          <p:nvPr/>
        </p:nvSpPr>
        <p:spPr>
          <a:xfrm>
            <a:off x="6198320" y="0"/>
            <a:ext cx="29457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52" name="Google Shape;52;p5"/>
          <p:cNvGrpSpPr/>
          <p:nvPr/>
        </p:nvGrpSpPr>
        <p:grpSpPr>
          <a:xfrm>
            <a:off x="6198905" y="2764455"/>
            <a:ext cx="2945818" cy="2384227"/>
            <a:chOff x="9857014" y="13834"/>
            <a:chExt cx="2334986" cy="1881641"/>
          </a:xfrm>
        </p:grpSpPr>
        <p:sp>
          <p:nvSpPr>
            <p:cNvPr id="53" name="Google Shape;53;p5"/>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4" name="Google Shape;54;p5"/>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55" name="Google Shape;55;p5"/>
          <p:cNvSpPr/>
          <p:nvPr/>
        </p:nvSpPr>
        <p:spPr>
          <a:xfrm>
            <a:off x="0" y="-1"/>
            <a:ext cx="875633" cy="87563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6" name="Google Shape;56;p5"/>
          <p:cNvSpPr/>
          <p:nvPr/>
        </p:nvSpPr>
        <p:spPr>
          <a:xfrm>
            <a:off x="7671161" y="-1"/>
            <a:ext cx="1472840" cy="2384142"/>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
        <p:nvSpPr>
          <p:cNvPr id="58" name="Google Shape;58;p6"/>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6"/>
          <p:cNvSpPr txBox="1"/>
          <p:nvPr>
            <p:ph idx="1" type="body"/>
          </p:nvPr>
        </p:nvSpPr>
        <p:spPr>
          <a:xfrm>
            <a:off x="875620" y="1513100"/>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6"/>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1" name="Google Shape;61;p6"/>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2" name="Google Shape;62;p6"/>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63" name="Google Shape;63;p6"/>
          <p:cNvGrpSpPr/>
          <p:nvPr/>
        </p:nvGrpSpPr>
        <p:grpSpPr>
          <a:xfrm>
            <a:off x="6061939" y="4193426"/>
            <a:ext cx="1179401" cy="950417"/>
            <a:chOff x="7413403" y="4976359"/>
            <a:chExt cx="2334986" cy="1881641"/>
          </a:xfrm>
        </p:grpSpPr>
        <p:sp>
          <p:nvSpPr>
            <p:cNvPr id="64" name="Google Shape;64;p6"/>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5" name="Google Shape;65;p6"/>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66" name="Google Shape;66;p6"/>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6"/>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69" name="Shape 69"/>
        <p:cNvGrpSpPr/>
        <p:nvPr/>
      </p:nvGrpSpPr>
      <p:grpSpPr>
        <a:xfrm>
          <a:off x="0" y="0"/>
          <a:ext cx="0" cy="0"/>
          <a:chOff x="0" y="0"/>
          <a:chExt cx="0" cy="0"/>
        </a:xfrm>
      </p:grpSpPr>
      <p:sp>
        <p:nvSpPr>
          <p:cNvPr id="70" name="Google Shape;70;p7"/>
          <p:cNvSpPr/>
          <p:nvPr/>
        </p:nvSpPr>
        <p:spPr>
          <a:xfrm>
            <a:off x="0" y="0"/>
            <a:ext cx="6019117" cy="51435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1" name="Google Shape;71;p7"/>
          <p:cNvSpPr txBox="1"/>
          <p:nvPr>
            <p:ph type="ctrTitle"/>
          </p:nvPr>
        </p:nvSpPr>
        <p:spPr>
          <a:xfrm>
            <a:off x="875621" y="794550"/>
            <a:ext cx="46845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4500"/>
              <a:buFont typeface="Arial"/>
              <a:buNone/>
              <a:defRPr b="1" sz="45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7"/>
          <p:cNvSpPr txBox="1"/>
          <p:nvPr>
            <p:ph idx="1" type="subTitle"/>
          </p:nvPr>
        </p:nvSpPr>
        <p:spPr>
          <a:xfrm>
            <a:off x="875621" y="2654306"/>
            <a:ext cx="4684500" cy="10545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lt1"/>
              </a:buClr>
              <a:buSzPts val="2400"/>
              <a:buNone/>
              <a:defRPr sz="2400">
                <a:solidFill>
                  <a:schemeClr val="lt1"/>
                </a:solidFill>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grpSp>
        <p:nvGrpSpPr>
          <p:cNvPr id="73" name="Google Shape;73;p7"/>
          <p:cNvGrpSpPr/>
          <p:nvPr/>
        </p:nvGrpSpPr>
        <p:grpSpPr>
          <a:xfrm rot="-5400000">
            <a:off x="6214895" y="1655329"/>
            <a:ext cx="2274276" cy="1832718"/>
            <a:chOff x="9857014" y="13834"/>
            <a:chExt cx="2334986" cy="1881641"/>
          </a:xfrm>
        </p:grpSpPr>
        <p:sp>
          <p:nvSpPr>
            <p:cNvPr id="74" name="Google Shape;74;p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5" name="Google Shape;75;p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76" name="Google Shape;76;p7"/>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7" name="Google Shape;77;p7"/>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78" name="Shape 78"/>
        <p:cNvGrpSpPr/>
        <p:nvPr/>
      </p:nvGrpSpPr>
      <p:grpSpPr>
        <a:xfrm>
          <a:off x="0" y="0"/>
          <a:ext cx="0" cy="0"/>
          <a:chOff x="0" y="0"/>
          <a:chExt cx="0" cy="0"/>
        </a:xfrm>
      </p:grpSpPr>
      <p:sp>
        <p:nvSpPr>
          <p:cNvPr id="79" name="Google Shape;79;p8"/>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8"/>
          <p:cNvSpPr txBox="1"/>
          <p:nvPr>
            <p:ph idx="1" type="body"/>
          </p:nvPr>
        </p:nvSpPr>
        <p:spPr>
          <a:xfrm>
            <a:off x="875620" y="1565671"/>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8"/>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2" name="Google Shape;82;p8"/>
          <p:cNvSpPr/>
          <p:nvPr/>
        </p:nvSpPr>
        <p:spPr>
          <a:xfrm flipH="1" rot="5400000">
            <a:off x="-255" y="2434916"/>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3" name="Google Shape;83;p8"/>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8"/>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2">
  <p:cSld name="Chart 2">
    <p:bg>
      <p:bgPr>
        <a:solidFill>
          <a:schemeClr val="accent2"/>
        </a:solidFill>
      </p:bgPr>
    </p:bg>
    <p:spTree>
      <p:nvGrpSpPr>
        <p:cNvPr id="86" name="Shape 86"/>
        <p:cNvGrpSpPr/>
        <p:nvPr/>
      </p:nvGrpSpPr>
      <p:grpSpPr>
        <a:xfrm>
          <a:off x="0" y="0"/>
          <a:ext cx="0" cy="0"/>
          <a:chOff x="0" y="0"/>
          <a:chExt cx="0" cy="0"/>
        </a:xfrm>
      </p:grpSpPr>
      <p:grpSp>
        <p:nvGrpSpPr>
          <p:cNvPr id="87" name="Google Shape;87;p9"/>
          <p:cNvGrpSpPr/>
          <p:nvPr/>
        </p:nvGrpSpPr>
        <p:grpSpPr>
          <a:xfrm rot="-5400000">
            <a:off x="8079551" y="114864"/>
            <a:ext cx="1179168" cy="950417"/>
            <a:chOff x="7413403" y="4976359"/>
            <a:chExt cx="2334986" cy="1881641"/>
          </a:xfrm>
        </p:grpSpPr>
        <p:sp>
          <p:nvSpPr>
            <p:cNvPr id="88" name="Google Shape;88;p9"/>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9" name="Google Shape;89;p9"/>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90" name="Google Shape;90;p9"/>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9"/>
          <p:cNvSpPr txBox="1"/>
          <p:nvPr>
            <p:ph idx="1" type="body"/>
          </p:nvPr>
        </p:nvSpPr>
        <p:spPr>
          <a:xfrm>
            <a:off x="875620" y="1565672"/>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9"/>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9"/>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95" name="Shape 95"/>
        <p:cNvGrpSpPr/>
        <p:nvPr/>
      </p:nvGrpSpPr>
      <p:grpSpPr>
        <a:xfrm>
          <a:off x="0" y="0"/>
          <a:ext cx="0" cy="0"/>
          <a:chOff x="0" y="0"/>
          <a:chExt cx="0" cy="0"/>
        </a:xfrm>
      </p:grpSpPr>
      <p:sp>
        <p:nvSpPr>
          <p:cNvPr id="96" name="Google Shape;96;p10"/>
          <p:cNvSpPr txBox="1"/>
          <p:nvPr>
            <p:ph type="title"/>
          </p:nvPr>
        </p:nvSpPr>
        <p:spPr>
          <a:xfrm>
            <a:off x="1349041" y="1263253"/>
            <a:ext cx="6445800" cy="21078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chemeClr val="lt1"/>
              </a:buClr>
              <a:buSzPts val="3500"/>
              <a:buFont typeface="Arial"/>
              <a:buNone/>
              <a:defRPr sz="35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 name="Google Shape;97;p10"/>
          <p:cNvSpPr txBox="1"/>
          <p:nvPr>
            <p:ph idx="1" type="body"/>
          </p:nvPr>
        </p:nvSpPr>
        <p:spPr>
          <a:xfrm>
            <a:off x="285750" y="389554"/>
            <a:ext cx="1023300" cy="8208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rgbClr val="004DBF"/>
              </a:buClr>
              <a:buSzPts val="17900"/>
              <a:buNone/>
              <a:defRPr b="1" sz="17900">
                <a:solidFill>
                  <a:srgbClr val="004DBF"/>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b="1">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b="1">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10"/>
          <p:cNvSpPr txBox="1"/>
          <p:nvPr>
            <p:ph idx="2" type="body"/>
          </p:nvPr>
        </p:nvSpPr>
        <p:spPr>
          <a:xfrm>
            <a:off x="5161360" y="3370660"/>
            <a:ext cx="2633700" cy="509700"/>
          </a:xfrm>
          <a:prstGeom prst="rect">
            <a:avLst/>
          </a:prstGeom>
          <a:noFill/>
          <a:ln>
            <a:noFill/>
          </a:ln>
        </p:spPr>
        <p:txBody>
          <a:bodyPr anchorCtr="0" anchor="t" bIns="34275" lIns="68575" spcFirstLastPara="1" rIns="68575" wrap="square" tIns="34275">
            <a:noAutofit/>
          </a:bodyPr>
          <a:lstStyle>
            <a:lvl1pPr indent="-228600" lvl="0" marL="457200" algn="r">
              <a:lnSpc>
                <a:spcPct val="90000"/>
              </a:lnSpc>
              <a:spcBef>
                <a:spcPts val="800"/>
              </a:spcBef>
              <a:spcAft>
                <a:spcPts val="0"/>
              </a:spcAft>
              <a:buClr>
                <a:schemeClr val="lt1"/>
              </a:buClr>
              <a:buSzPts val="1500"/>
              <a:buNone/>
              <a:defRPr sz="1500">
                <a:solidFill>
                  <a:schemeClr val="lt1"/>
                </a:solidFill>
                <a:latin typeface="Arial"/>
                <a:ea typeface="Arial"/>
                <a:cs typeface="Arial"/>
                <a:sym typeface="Arial"/>
              </a:defRPr>
            </a:lvl1pPr>
            <a:lvl2pPr indent="-228600" lvl="1" marL="914400" algn="r">
              <a:lnSpc>
                <a:spcPct val="90000"/>
              </a:lnSpc>
              <a:spcBef>
                <a:spcPts val="400"/>
              </a:spcBef>
              <a:spcAft>
                <a:spcPts val="0"/>
              </a:spcAft>
              <a:buClr>
                <a:schemeClr val="lt1"/>
              </a:buClr>
              <a:buSzPts val="1400"/>
              <a:buNone/>
              <a:defRPr sz="1400">
                <a:solidFill>
                  <a:schemeClr val="lt1"/>
                </a:solidFill>
                <a:latin typeface="Arial"/>
                <a:ea typeface="Arial"/>
                <a:cs typeface="Arial"/>
                <a:sym typeface="Arial"/>
              </a:defRPr>
            </a:lvl2pPr>
            <a:lvl3pPr indent="-228600" lvl="2" marL="1371600" algn="r">
              <a:lnSpc>
                <a:spcPct val="90000"/>
              </a:lnSpc>
              <a:spcBef>
                <a:spcPts val="400"/>
              </a:spcBef>
              <a:spcAft>
                <a:spcPts val="0"/>
              </a:spcAft>
              <a:buClr>
                <a:schemeClr val="lt1"/>
              </a:buClr>
              <a:buSzPts val="1200"/>
              <a:buNone/>
              <a:defRPr sz="1200">
                <a:solidFill>
                  <a:schemeClr val="lt1"/>
                </a:solidFill>
                <a:latin typeface="Arial"/>
                <a:ea typeface="Arial"/>
                <a:cs typeface="Arial"/>
                <a:sym typeface="Arial"/>
              </a:defRPr>
            </a:lvl3pPr>
            <a:lvl4pPr indent="-228600" lvl="3" marL="1828800" algn="r">
              <a:lnSpc>
                <a:spcPct val="90000"/>
              </a:lnSpc>
              <a:spcBef>
                <a:spcPts val="400"/>
              </a:spcBef>
              <a:spcAft>
                <a:spcPts val="0"/>
              </a:spcAft>
              <a:buClr>
                <a:schemeClr val="lt1"/>
              </a:buClr>
              <a:buSzPts val="1100"/>
              <a:buNone/>
              <a:defRPr sz="1100">
                <a:solidFill>
                  <a:schemeClr val="lt1"/>
                </a:solidFill>
                <a:latin typeface="Arial"/>
                <a:ea typeface="Arial"/>
                <a:cs typeface="Arial"/>
                <a:sym typeface="Arial"/>
              </a:defRPr>
            </a:lvl4pPr>
            <a:lvl5pPr indent="-228600" lvl="4" marL="2286000" algn="r">
              <a:lnSpc>
                <a:spcPct val="90000"/>
              </a:lnSpc>
              <a:spcBef>
                <a:spcPts val="400"/>
              </a:spcBef>
              <a:spcAft>
                <a:spcPts val="0"/>
              </a:spcAft>
              <a:buClr>
                <a:schemeClr val="lt1"/>
              </a:buClr>
              <a:buSzPts val="1100"/>
              <a:buNone/>
              <a:defRPr sz="1100">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9" name="Google Shape;99;p10"/>
          <p:cNvSpPr txBox="1"/>
          <p:nvPr>
            <p:ph idx="3" type="body"/>
          </p:nvPr>
        </p:nvSpPr>
        <p:spPr>
          <a:xfrm>
            <a:off x="7956828" y="2549769"/>
            <a:ext cx="1023300" cy="8208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rgbClr val="004DBF"/>
              </a:buClr>
              <a:buSzPts val="17900"/>
              <a:buNone/>
              <a:defRPr b="1" sz="17900">
                <a:solidFill>
                  <a:srgbClr val="004DBF"/>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b="1">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b="1">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10"/>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0"/>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5750" y="285750"/>
            <a:ext cx="85725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285750" y="1369219"/>
            <a:ext cx="85725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2"/>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dk2"/>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2"/>
                </a:solidFill>
                <a:latin typeface="Arial"/>
                <a:ea typeface="Arial"/>
                <a:cs typeface="Arial"/>
                <a:sym typeface="Arial"/>
              </a:defRPr>
            </a:lvl1pPr>
            <a:lvl2pPr indent="0" lvl="1" marL="0" marR="0" rtl="0" algn="r">
              <a:spcBef>
                <a:spcPts val="0"/>
              </a:spcBef>
              <a:buNone/>
              <a:defRPr b="0" i="0" sz="900" u="none" cap="none" strike="noStrike">
                <a:solidFill>
                  <a:schemeClr val="dk2"/>
                </a:solidFill>
                <a:latin typeface="Arial"/>
                <a:ea typeface="Arial"/>
                <a:cs typeface="Arial"/>
                <a:sym typeface="Arial"/>
              </a:defRPr>
            </a:lvl2pPr>
            <a:lvl3pPr indent="0" lvl="2" marL="0" marR="0" rtl="0" algn="r">
              <a:spcBef>
                <a:spcPts val="0"/>
              </a:spcBef>
              <a:buNone/>
              <a:defRPr b="0" i="0" sz="900" u="none" cap="none" strike="noStrike">
                <a:solidFill>
                  <a:schemeClr val="dk2"/>
                </a:solidFill>
                <a:latin typeface="Arial"/>
                <a:ea typeface="Arial"/>
                <a:cs typeface="Arial"/>
                <a:sym typeface="Arial"/>
              </a:defRPr>
            </a:lvl3pPr>
            <a:lvl4pPr indent="0" lvl="3" marL="0" marR="0" rtl="0" algn="r">
              <a:spcBef>
                <a:spcPts val="0"/>
              </a:spcBef>
              <a:buNone/>
              <a:defRPr b="0" i="0" sz="900" u="none" cap="none" strike="noStrike">
                <a:solidFill>
                  <a:schemeClr val="dk2"/>
                </a:solidFill>
                <a:latin typeface="Arial"/>
                <a:ea typeface="Arial"/>
                <a:cs typeface="Arial"/>
                <a:sym typeface="Arial"/>
              </a:defRPr>
            </a:lvl4pPr>
            <a:lvl5pPr indent="0" lvl="4" marL="0" marR="0" rtl="0" algn="r">
              <a:spcBef>
                <a:spcPts val="0"/>
              </a:spcBef>
              <a:buNone/>
              <a:defRPr b="0" i="0" sz="900" u="none" cap="none" strike="noStrike">
                <a:solidFill>
                  <a:schemeClr val="dk2"/>
                </a:solidFill>
                <a:latin typeface="Arial"/>
                <a:ea typeface="Arial"/>
                <a:cs typeface="Arial"/>
                <a:sym typeface="Arial"/>
              </a:defRPr>
            </a:lvl5pPr>
            <a:lvl6pPr indent="0" lvl="5" marL="0" marR="0" rtl="0" algn="r">
              <a:spcBef>
                <a:spcPts val="0"/>
              </a:spcBef>
              <a:buNone/>
              <a:defRPr b="0" i="0" sz="900" u="none" cap="none" strike="noStrike">
                <a:solidFill>
                  <a:schemeClr val="dk2"/>
                </a:solidFill>
                <a:latin typeface="Arial"/>
                <a:ea typeface="Arial"/>
                <a:cs typeface="Arial"/>
                <a:sym typeface="Arial"/>
              </a:defRPr>
            </a:lvl6pPr>
            <a:lvl7pPr indent="0" lvl="6" marL="0" marR="0" rtl="0" algn="r">
              <a:spcBef>
                <a:spcPts val="0"/>
              </a:spcBef>
              <a:buNone/>
              <a:defRPr b="0" i="0" sz="900" u="none" cap="none" strike="noStrike">
                <a:solidFill>
                  <a:schemeClr val="dk2"/>
                </a:solidFill>
                <a:latin typeface="Arial"/>
                <a:ea typeface="Arial"/>
                <a:cs typeface="Arial"/>
                <a:sym typeface="Arial"/>
              </a:defRPr>
            </a:lvl7pPr>
            <a:lvl8pPr indent="0" lvl="7" marL="0" marR="0" rtl="0" algn="r">
              <a:spcBef>
                <a:spcPts val="0"/>
              </a:spcBef>
              <a:buNone/>
              <a:defRPr b="0" i="0" sz="900" u="none" cap="none" strike="noStrike">
                <a:solidFill>
                  <a:schemeClr val="dk2"/>
                </a:solidFill>
                <a:latin typeface="Arial"/>
                <a:ea typeface="Arial"/>
                <a:cs typeface="Arial"/>
                <a:sym typeface="Arial"/>
              </a:defRPr>
            </a:lvl8pPr>
            <a:lvl9pPr indent="0" lvl="8" marL="0" marR="0" rtl="0" algn="r">
              <a:spcBef>
                <a:spcPts val="0"/>
              </a:spcBef>
              <a:buNone/>
              <a:defRPr b="0" i="0" sz="9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A4A3A4"/>
          </p15:clr>
        </p15:guide>
        <p15:guide id="2" pos="2880">
          <p15:clr>
            <a:srgbClr val="A4A3A4"/>
          </p15:clr>
        </p15:guide>
        <p15:guide id="3" pos="180">
          <p15:clr>
            <a:srgbClr val="547EBF"/>
          </p15:clr>
        </p15:guide>
        <p15:guide id="4" orient="horz" pos="180">
          <p15:clr>
            <a:srgbClr val="547EBF"/>
          </p15:clr>
        </p15:guide>
        <p15:guide id="5" pos="5580">
          <p15:clr>
            <a:srgbClr val="547EBF"/>
          </p15:clr>
        </p15:guide>
        <p15:guide id="6" orient="horz" pos="3060">
          <p15:clr>
            <a:srgbClr val="547EBF"/>
          </p15:clr>
        </p15:guide>
        <p15:guide id="7" pos="2970">
          <p15:clr>
            <a:srgbClr val="547EBF"/>
          </p15:clr>
        </p15:guide>
        <p15:guide id="8" pos="2790">
          <p15:clr>
            <a:srgbClr val="547EBF"/>
          </p15:clr>
        </p15:guide>
        <p15:guide id="9" pos="1584">
          <p15:clr>
            <a:srgbClr val="547EBF"/>
          </p15:clr>
        </p15:guide>
        <p15:guide id="10" pos="1386">
          <p15:clr>
            <a:srgbClr val="547EBF"/>
          </p15:clr>
        </p15:guide>
        <p15:guide id="11" pos="4176">
          <p15:clr>
            <a:srgbClr val="547EBF"/>
          </p15:clr>
        </p15:guide>
        <p15:guide id="12" pos="4374">
          <p15:clr>
            <a:srgbClr val="547EBF"/>
          </p15:clr>
        </p15:guide>
        <p15:guide id="13" pos="3726">
          <p15:clr>
            <a:srgbClr val="9FCC3B"/>
          </p15:clr>
        </p15:guide>
        <p15:guide id="14" pos="3906">
          <p15:clr>
            <a:srgbClr val="9FCC3B"/>
          </p15:clr>
        </p15:guide>
        <p15:guide id="15" pos="2034">
          <p15:clr>
            <a:srgbClr val="9FCC3B"/>
          </p15:clr>
        </p15:guide>
        <p15:guide id="16" pos="1854">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ctrTitle"/>
          </p:nvPr>
        </p:nvSpPr>
        <p:spPr>
          <a:xfrm>
            <a:off x="875625" y="841775"/>
            <a:ext cx="5753700" cy="1790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Foreign Direct Investment Analysis</a:t>
            </a:r>
            <a:endParaRPr/>
          </a:p>
        </p:txBody>
      </p:sp>
      <p:sp>
        <p:nvSpPr>
          <p:cNvPr id="187" name="Google Shape;187;p15"/>
          <p:cNvSpPr txBox="1"/>
          <p:nvPr>
            <p:ph idx="1" type="subTitle"/>
          </p:nvPr>
        </p:nvSpPr>
        <p:spPr>
          <a:xfrm>
            <a:off x="875620" y="2701528"/>
            <a:ext cx="7125300" cy="605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By Unmilan Baruah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Observations</a:t>
            </a:r>
            <a:endParaRPr/>
          </a:p>
        </p:txBody>
      </p:sp>
      <p:sp>
        <p:nvSpPr>
          <p:cNvPr id="241" name="Google Shape;241;p24"/>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Investment was the highest for the year </a:t>
            </a:r>
            <a:r>
              <a:rPr b="1" lang="en" sz="1500"/>
              <a:t>2016-17</a:t>
            </a:r>
            <a:r>
              <a:rPr lang="en" sz="1500"/>
              <a:t>, followed by the year </a:t>
            </a:r>
            <a:r>
              <a:rPr b="1" lang="en" sz="1500"/>
              <a:t>2015-16</a:t>
            </a:r>
            <a:r>
              <a:rPr lang="en" sz="1500"/>
              <a:t>.</a:t>
            </a:r>
            <a:endParaRPr sz="1500"/>
          </a:p>
          <a:p>
            <a:pPr indent="-323850" lvl="0" marL="457200" rtl="0" algn="just">
              <a:spcBef>
                <a:spcPts val="0"/>
              </a:spcBef>
              <a:spcAft>
                <a:spcPts val="0"/>
              </a:spcAft>
              <a:buSzPts val="1500"/>
              <a:buChar char="●"/>
            </a:pPr>
            <a:r>
              <a:rPr lang="en" sz="1500"/>
              <a:t>Overall investment in </a:t>
            </a:r>
            <a:r>
              <a:rPr b="1" lang="en" sz="1500"/>
              <a:t>SERVICES SECTOR </a:t>
            </a:r>
            <a:r>
              <a:rPr lang="en" sz="1500"/>
              <a:t>is the highest, followed by the </a:t>
            </a:r>
            <a:r>
              <a:rPr b="1" lang="en" sz="1500"/>
              <a:t>COMPUTER SOFTWARE &amp; HARDWARE </a:t>
            </a:r>
            <a:r>
              <a:rPr lang="en" sz="1500"/>
              <a:t>sector.</a:t>
            </a:r>
            <a:endParaRPr sz="1500"/>
          </a:p>
          <a:p>
            <a:pPr indent="-323850" lvl="0" marL="457200" rtl="0" algn="just">
              <a:spcBef>
                <a:spcPts val="0"/>
              </a:spcBef>
              <a:spcAft>
                <a:spcPts val="0"/>
              </a:spcAft>
              <a:buSzPts val="1500"/>
              <a:buChar char="●"/>
            </a:pPr>
            <a:r>
              <a:rPr lang="en" sz="1500"/>
              <a:t>For 2003-04, 2004-05, and 2005-06, the investment was highest for </a:t>
            </a:r>
            <a:r>
              <a:rPr b="1" lang="en" sz="1500"/>
              <a:t>COMPUTER SOFTWARE &amp; HARDWARE </a:t>
            </a:r>
            <a:r>
              <a:rPr lang="en" sz="1500"/>
              <a:t>sector. However, the investment in </a:t>
            </a:r>
            <a:r>
              <a:rPr b="1" lang="en" sz="1500"/>
              <a:t>SERVICES SECTOR </a:t>
            </a:r>
            <a:r>
              <a:rPr lang="en" sz="1500"/>
              <a:t>remained the highest from 2006 to 2009, and then again from 2010 to 2013. The investment continued to be the highest for the </a:t>
            </a:r>
            <a:r>
              <a:rPr b="1" lang="en" sz="1500"/>
              <a:t>SERVICES SECTOR </a:t>
            </a:r>
            <a:r>
              <a:rPr lang="en" sz="1500"/>
              <a:t>from 2014 to 2017.</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Inference</a:t>
            </a:r>
            <a:endParaRPr/>
          </a:p>
        </p:txBody>
      </p:sp>
      <p:sp>
        <p:nvSpPr>
          <p:cNvPr id="247" name="Google Shape;247;p25"/>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l">
              <a:spcBef>
                <a:spcPts val="800"/>
              </a:spcBef>
              <a:spcAft>
                <a:spcPts val="0"/>
              </a:spcAft>
              <a:buSzPts val="1500"/>
              <a:buChar char="●"/>
            </a:pPr>
            <a:r>
              <a:rPr lang="en" sz="1500"/>
              <a:t>Gradual increase in investment has been observed in India from the year 2000 to 2017. This implies that foreign companies are convinced with the political, economic, and social stability of India.</a:t>
            </a:r>
            <a:endParaRPr sz="1500"/>
          </a:p>
          <a:p>
            <a:pPr indent="-323850" lvl="0" marL="457200" rtl="0" algn="l">
              <a:spcBef>
                <a:spcPts val="0"/>
              </a:spcBef>
              <a:spcAft>
                <a:spcPts val="0"/>
              </a:spcAft>
              <a:buSzPts val="1500"/>
              <a:buChar char="●"/>
            </a:pPr>
            <a:r>
              <a:rPr lang="en" sz="1500"/>
              <a:t>In terms of investment, the </a:t>
            </a:r>
            <a:r>
              <a:rPr b="1" lang="en" sz="1500"/>
              <a:t>COMPUTER SOFTWARE &amp; HARDWARE </a:t>
            </a:r>
            <a:r>
              <a:rPr lang="en" sz="1500"/>
              <a:t>sector remained dominant from </a:t>
            </a:r>
            <a:r>
              <a:rPr b="1" lang="en" sz="1500"/>
              <a:t>2003 </a:t>
            </a:r>
            <a:r>
              <a:rPr lang="en" sz="1500"/>
              <a:t>to </a:t>
            </a:r>
            <a:r>
              <a:rPr b="1" lang="en" sz="1500"/>
              <a:t>2006</a:t>
            </a:r>
            <a:r>
              <a:rPr lang="en" sz="1500"/>
              <a:t>. </a:t>
            </a:r>
            <a:endParaRPr sz="1500"/>
          </a:p>
          <a:p>
            <a:pPr indent="-323850" lvl="0" marL="457200" rtl="0" algn="l">
              <a:spcBef>
                <a:spcPts val="0"/>
              </a:spcBef>
              <a:spcAft>
                <a:spcPts val="0"/>
              </a:spcAft>
              <a:buSzPts val="1500"/>
              <a:buChar char="●"/>
            </a:pPr>
            <a:r>
              <a:rPr lang="en" sz="1500"/>
              <a:t>After 2006, in terms of investment, the </a:t>
            </a:r>
            <a:r>
              <a:rPr b="1" lang="en" sz="1500"/>
              <a:t>SERVICES SECTOR </a:t>
            </a:r>
            <a:r>
              <a:rPr lang="en" sz="1500"/>
              <a:t>remained the dominant. Even though, the investment is not the highest for </a:t>
            </a:r>
            <a:r>
              <a:rPr b="1" lang="en" sz="1500"/>
              <a:t>SERVICES SECTOR </a:t>
            </a:r>
            <a:r>
              <a:rPr lang="en" sz="1500"/>
              <a:t>in 2009-10, and 2013-14, the sector still remained the second dominant.</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Inference</a:t>
            </a:r>
            <a:endParaRPr/>
          </a:p>
        </p:txBody>
      </p:sp>
      <p:sp>
        <p:nvSpPr>
          <p:cNvPr id="253" name="Google Shape;253;p26"/>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Moreover, from 2000 to 2006, gradual increase in foreign investment in the </a:t>
            </a:r>
            <a:r>
              <a:rPr b="1" lang="en" sz="1500"/>
              <a:t>SERVICES SECTOR </a:t>
            </a:r>
            <a:r>
              <a:rPr lang="en" sz="1500"/>
              <a:t>was observed.</a:t>
            </a:r>
            <a:endParaRPr sz="1500"/>
          </a:p>
          <a:p>
            <a:pPr indent="-323850" lvl="0" marL="457200" rtl="0" algn="l">
              <a:spcBef>
                <a:spcPts val="0"/>
              </a:spcBef>
              <a:spcAft>
                <a:spcPts val="0"/>
              </a:spcAft>
              <a:buSzPts val="1500"/>
              <a:buChar char="●"/>
            </a:pPr>
            <a:r>
              <a:rPr lang="en" sz="1500"/>
              <a:t>The two most dominant sectors in terms of investment are the </a:t>
            </a:r>
            <a:r>
              <a:rPr b="1" lang="en" sz="1500"/>
              <a:t>SERVICES SECTOR</a:t>
            </a:r>
            <a:r>
              <a:rPr lang="en" sz="1500"/>
              <a:t>, and the </a:t>
            </a:r>
            <a:r>
              <a:rPr b="1" lang="en" sz="1500"/>
              <a:t>COMPUTER SOFTWARE &amp; HARDWARE </a:t>
            </a:r>
            <a:r>
              <a:rPr lang="en" sz="1500"/>
              <a:t>sector. Therefore, it is beneficial to promote these two sectors by increasing job opportunities in these sectors for both experienced as well as freshers.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nvSpPr>
        <p:spPr>
          <a:xfrm>
            <a:off x="2929125" y="1902150"/>
            <a:ext cx="3000000" cy="669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800"/>
              </a:spcBef>
              <a:spcAft>
                <a:spcPts val="0"/>
              </a:spcAft>
              <a:buNone/>
            </a:pPr>
            <a:r>
              <a:rPr b="1" lang="en" sz="3500">
                <a:solidFill>
                  <a:schemeClr val="dk1"/>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904794" y="155275"/>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Introduction</a:t>
            </a:r>
            <a:endParaRPr/>
          </a:p>
        </p:txBody>
      </p:sp>
      <p:sp>
        <p:nvSpPr>
          <p:cNvPr id="193" name="Google Shape;193;p16"/>
          <p:cNvSpPr txBox="1"/>
          <p:nvPr>
            <p:ph idx="1" type="body"/>
          </p:nvPr>
        </p:nvSpPr>
        <p:spPr>
          <a:xfrm>
            <a:off x="904795" y="1382625"/>
            <a:ext cx="7334400" cy="2525100"/>
          </a:xfrm>
          <a:prstGeom prst="rect">
            <a:avLst/>
          </a:prstGeom>
        </p:spPr>
        <p:txBody>
          <a:bodyPr anchorCtr="0" anchor="t" bIns="34275" lIns="68575" spcFirstLastPara="1" rIns="68575" wrap="square" tIns="34275">
            <a:noAutofit/>
          </a:bodyPr>
          <a:lstStyle/>
          <a:p>
            <a:pPr indent="0" lvl="0" marL="0" rtl="0" algn="just">
              <a:spcBef>
                <a:spcPts val="800"/>
              </a:spcBef>
              <a:spcAft>
                <a:spcPts val="0"/>
              </a:spcAft>
              <a:buNone/>
            </a:pPr>
            <a:r>
              <a:rPr lang="en" sz="1400"/>
              <a:t>Investment is a game of understanding historic data of investment objects under different events but it is still a game of chances to minimize the risk we apply analytics to find the equilibrium investment. To understand the Foreign direct investment in India for the last 17 years from 2000-01 to 2016-17. This dataset contains sector and financial year-wise data of FDI in India. This report explains the key metrics and factors and shows the meaningful relationships between attributes.</a:t>
            </a:r>
            <a:endParaRPr sz="1400"/>
          </a:p>
          <a:p>
            <a:pPr indent="0" lvl="0" marL="0" rtl="0" algn="just">
              <a:spcBef>
                <a:spcPts val="800"/>
              </a:spcBef>
              <a:spcAft>
                <a:spcPts val="0"/>
              </a:spcAft>
              <a:buNone/>
            </a:pPr>
            <a:r>
              <a:t/>
            </a:r>
            <a:endParaRPr sz="1500"/>
          </a:p>
          <a:p>
            <a:pPr indent="0" lvl="0" marL="0" rtl="0" algn="just">
              <a:spcBef>
                <a:spcPts val="800"/>
              </a:spcBef>
              <a:spcAft>
                <a:spcPts val="0"/>
              </a:spcAft>
              <a:buNone/>
            </a:pPr>
            <a:r>
              <a:rPr b="1" lang="en" sz="3600"/>
              <a:t>Purpose</a:t>
            </a:r>
            <a:endParaRPr b="1" sz="3600"/>
          </a:p>
          <a:p>
            <a:pPr indent="0" lvl="0" marL="0" rtl="0" algn="just">
              <a:spcBef>
                <a:spcPts val="800"/>
              </a:spcBef>
              <a:spcAft>
                <a:spcPts val="0"/>
              </a:spcAft>
              <a:buNone/>
            </a:pPr>
            <a:r>
              <a:t/>
            </a:r>
            <a:endParaRPr b="1" sz="1500"/>
          </a:p>
          <a:p>
            <a:pPr indent="-317500" lvl="0" marL="457200" rtl="0" algn="just">
              <a:spcBef>
                <a:spcPts val="800"/>
              </a:spcBef>
              <a:spcAft>
                <a:spcPts val="0"/>
              </a:spcAft>
              <a:buSzPts val="1400"/>
              <a:buChar char="●"/>
            </a:pPr>
            <a:r>
              <a:rPr lang="en" sz="1400"/>
              <a:t>To analyze year-wise investment in India.</a:t>
            </a:r>
            <a:endParaRPr sz="1400"/>
          </a:p>
          <a:p>
            <a:pPr indent="-317500" lvl="0" marL="457200" rtl="0" algn="just">
              <a:spcBef>
                <a:spcPts val="0"/>
              </a:spcBef>
              <a:spcAft>
                <a:spcPts val="0"/>
              </a:spcAft>
              <a:buSzPts val="1400"/>
              <a:buChar char="●"/>
            </a:pPr>
            <a:r>
              <a:rPr lang="en" sz="1400"/>
              <a:t>To analyze sector-wise investment in India.</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Methodology</a:t>
            </a:r>
            <a:endParaRPr/>
          </a:p>
        </p:txBody>
      </p:sp>
      <p:sp>
        <p:nvSpPr>
          <p:cNvPr id="199" name="Google Shape;199;p17"/>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AutoNum type="arabicPeriod"/>
            </a:pPr>
            <a:r>
              <a:rPr lang="en" sz="1500"/>
              <a:t>ETL (Extract, Transform, and Load): Collecting the data, transforming it into something which can be analyzed with accuracy, and loading the processed data for further analysis.</a:t>
            </a:r>
            <a:endParaRPr sz="1500"/>
          </a:p>
          <a:p>
            <a:pPr indent="-323850" lvl="0" marL="457200" rtl="0" algn="just">
              <a:spcBef>
                <a:spcPts val="800"/>
              </a:spcBef>
              <a:spcAft>
                <a:spcPts val="0"/>
              </a:spcAft>
              <a:buSzPts val="1500"/>
              <a:buAutoNum type="arabicPeriod"/>
            </a:pPr>
            <a:r>
              <a:rPr lang="en" sz="1500"/>
              <a:t>Data Analysis</a:t>
            </a:r>
            <a:endParaRPr sz="1500"/>
          </a:p>
          <a:p>
            <a:pPr indent="-323850" lvl="0" marL="457200" rtl="0" algn="just">
              <a:spcBef>
                <a:spcPts val="800"/>
              </a:spcBef>
              <a:spcAft>
                <a:spcPts val="0"/>
              </a:spcAft>
              <a:buSzPts val="1500"/>
              <a:buAutoNum type="arabicPeriod"/>
            </a:pPr>
            <a:r>
              <a:rPr lang="en" sz="1500"/>
              <a:t>Observations</a:t>
            </a:r>
            <a:endParaRPr sz="1500"/>
          </a:p>
          <a:p>
            <a:pPr indent="-323850" lvl="0" marL="457200" rtl="0" algn="just">
              <a:spcBef>
                <a:spcPts val="800"/>
              </a:spcBef>
              <a:spcAft>
                <a:spcPts val="0"/>
              </a:spcAft>
              <a:buSzPts val="1500"/>
              <a:buAutoNum type="arabicPeriod"/>
            </a:pPr>
            <a:r>
              <a:rPr lang="en" sz="1500"/>
              <a:t>Inference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ETL (Extract, Transform, and Load)</a:t>
            </a:r>
            <a:endParaRPr/>
          </a:p>
        </p:txBody>
      </p:sp>
      <p:sp>
        <p:nvSpPr>
          <p:cNvPr id="205" name="Google Shape;205;p18"/>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l">
              <a:spcBef>
                <a:spcPts val="800"/>
              </a:spcBef>
              <a:spcAft>
                <a:spcPts val="0"/>
              </a:spcAft>
              <a:buSzPts val="1500"/>
              <a:buChar char="●"/>
            </a:pPr>
            <a:r>
              <a:rPr lang="en" sz="1500"/>
              <a:t>The data source is named as “</a:t>
            </a:r>
            <a:r>
              <a:rPr b="1" lang="en" sz="1500"/>
              <a:t>FDI data.csv</a:t>
            </a:r>
            <a:r>
              <a:rPr lang="en" sz="1500"/>
              <a:t>” and this CSV file records related to production of crops.</a:t>
            </a:r>
            <a:endParaRPr sz="1500"/>
          </a:p>
          <a:p>
            <a:pPr indent="-323850" lvl="0" marL="457200" rtl="0" algn="just">
              <a:spcBef>
                <a:spcPts val="0"/>
              </a:spcBef>
              <a:spcAft>
                <a:spcPts val="0"/>
              </a:spcAft>
              <a:buSzPts val="1500"/>
              <a:buChar char="●"/>
            </a:pPr>
            <a:r>
              <a:rPr lang="en" sz="1500"/>
              <a:t>There are total </a:t>
            </a:r>
            <a:r>
              <a:rPr b="1" lang="en" sz="1500"/>
              <a:t>63 </a:t>
            </a:r>
            <a:r>
              <a:rPr lang="en" sz="1500"/>
              <a:t>entries, but no null values. Therefore, data cleaning is not required.</a:t>
            </a:r>
            <a:endParaRPr sz="1500"/>
          </a:p>
          <a:p>
            <a:pPr indent="-323850" lvl="0" marL="457200" rtl="0" algn="just">
              <a:spcBef>
                <a:spcPts val="0"/>
              </a:spcBef>
              <a:spcAft>
                <a:spcPts val="0"/>
              </a:spcAft>
              <a:buSzPts val="1500"/>
              <a:buChar char="●"/>
            </a:pPr>
            <a:r>
              <a:rPr lang="en" sz="1500"/>
              <a:t>Also, for the accuracy of the analysis and to avoid bias, we won’t remove the outliers. Also, we aren’t making any machine learning model for performing predictive analysis. So, removing the outliers is not an appropriate option.</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11" name="Google Shape;211;p19"/>
          <p:cNvPicPr preferRelativeResize="0"/>
          <p:nvPr/>
        </p:nvPicPr>
        <p:blipFill>
          <a:blip r:embed="rId3">
            <a:alphaModFix/>
          </a:blip>
          <a:stretch>
            <a:fillRect/>
          </a:stretch>
        </p:blipFill>
        <p:spPr>
          <a:xfrm>
            <a:off x="1304250" y="1388875"/>
            <a:ext cx="5325148" cy="26334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17" name="Google Shape;217;p20"/>
          <p:cNvPicPr preferRelativeResize="0"/>
          <p:nvPr/>
        </p:nvPicPr>
        <p:blipFill>
          <a:blip r:embed="rId3">
            <a:alphaModFix/>
          </a:blip>
          <a:stretch>
            <a:fillRect/>
          </a:stretch>
        </p:blipFill>
        <p:spPr>
          <a:xfrm>
            <a:off x="1304250" y="1378000"/>
            <a:ext cx="5325148" cy="26389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23" name="Google Shape;223;p21"/>
          <p:cNvPicPr preferRelativeResize="0"/>
          <p:nvPr/>
        </p:nvPicPr>
        <p:blipFill>
          <a:blip r:embed="rId3">
            <a:alphaModFix/>
          </a:blip>
          <a:stretch>
            <a:fillRect/>
          </a:stretch>
        </p:blipFill>
        <p:spPr>
          <a:xfrm>
            <a:off x="1304250" y="1377975"/>
            <a:ext cx="5325148" cy="26362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29" name="Google Shape;229;p22"/>
          <p:cNvPicPr preferRelativeResize="0"/>
          <p:nvPr/>
        </p:nvPicPr>
        <p:blipFill>
          <a:blip r:embed="rId3">
            <a:alphaModFix/>
          </a:blip>
          <a:stretch>
            <a:fillRect/>
          </a:stretch>
        </p:blipFill>
        <p:spPr>
          <a:xfrm>
            <a:off x="1304247" y="1377975"/>
            <a:ext cx="5325148" cy="26362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35" name="Google Shape;235;p23"/>
          <p:cNvPicPr preferRelativeResize="0"/>
          <p:nvPr/>
        </p:nvPicPr>
        <p:blipFill>
          <a:blip r:embed="rId3">
            <a:alphaModFix/>
          </a:blip>
          <a:stretch>
            <a:fillRect/>
          </a:stretch>
        </p:blipFill>
        <p:spPr>
          <a:xfrm>
            <a:off x="1259625" y="1378000"/>
            <a:ext cx="5369775" cy="26555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