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08892ea45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f08892ea45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08892ea4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f08892ea4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f08892ea45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f08892ea45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f08892ea4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f08892ea4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f08892ea45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f08892ea4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f08892ea45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f08892ea45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a16f2a02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a16f2a02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a16f2a02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a16f2a02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08892ea4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f08892ea4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08892ea4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08892ea4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08892ea4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08892ea4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08892ea4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f08892ea4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f08892ea4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f08892ea4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f08892ea4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f08892ea4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75620" y="841772"/>
            <a:ext cx="53226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 type="subTitle"/>
          </p:nvPr>
        </p:nvSpPr>
        <p:spPr>
          <a:xfrm>
            <a:off x="875620" y="2701528"/>
            <a:ext cx="7125300" cy="6051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400"/>
              <a:buNone/>
              <a:defRPr sz="24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p:nvPr/>
        </p:nvSpPr>
        <p:spPr>
          <a:xfrm>
            <a:off x="0" y="3429000"/>
            <a:ext cx="9144000" cy="1714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 name="Google Shape;15;p2"/>
          <p:cNvSpPr/>
          <p:nvPr/>
        </p:nvSpPr>
        <p:spPr>
          <a:xfrm>
            <a:off x="437810" y="3720023"/>
            <a:ext cx="1163400" cy="1163400"/>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 name="Google Shape;16;p2"/>
          <p:cNvSpPr/>
          <p:nvPr/>
        </p:nvSpPr>
        <p:spPr>
          <a:xfrm>
            <a:off x="1" y="3428999"/>
            <a:ext cx="837676" cy="837676"/>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 name="Google Shape;17;p2"/>
          <p:cNvSpPr/>
          <p:nvPr/>
        </p:nvSpPr>
        <p:spPr>
          <a:xfrm>
            <a:off x="1" y="4304619"/>
            <a:ext cx="837676" cy="837676"/>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8" name="Google Shape;18;p2"/>
          <p:cNvGrpSpPr/>
          <p:nvPr/>
        </p:nvGrpSpPr>
        <p:grpSpPr>
          <a:xfrm>
            <a:off x="6198905" y="-2563"/>
            <a:ext cx="2945818" cy="2373878"/>
            <a:chOff x="9857014" y="13834"/>
            <a:chExt cx="2334986" cy="1881641"/>
          </a:xfrm>
        </p:grpSpPr>
        <p:sp>
          <p:nvSpPr>
            <p:cNvPr id="19" name="Google Shape;19;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 name="Google Shape;20;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1" name="Google Shape;21;p2"/>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 name="Google Shape;22;p2"/>
          <p:cNvSpPr/>
          <p:nvPr/>
        </p:nvSpPr>
        <p:spPr>
          <a:xfrm>
            <a:off x="8268380" y="3435531"/>
            <a:ext cx="875620" cy="1709806"/>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03" name="Shape 103"/>
        <p:cNvGrpSpPr/>
        <p:nvPr/>
      </p:nvGrpSpPr>
      <p:grpSpPr>
        <a:xfrm>
          <a:off x="0" y="0"/>
          <a:ext cx="0" cy="0"/>
          <a:chOff x="0" y="0"/>
          <a:chExt cx="0" cy="0"/>
        </a:xfrm>
      </p:grpSpPr>
      <p:sp>
        <p:nvSpPr>
          <p:cNvPr id="104" name="Google Shape;104;p11"/>
          <p:cNvSpPr/>
          <p:nvPr/>
        </p:nvSpPr>
        <p:spPr>
          <a:xfrm>
            <a:off x="0" y="-1248"/>
            <a:ext cx="7392900" cy="5144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5" name="Google Shape;105;p11"/>
          <p:cNvSpPr txBox="1"/>
          <p:nvPr>
            <p:ph type="title"/>
          </p:nvPr>
        </p:nvSpPr>
        <p:spPr>
          <a:xfrm>
            <a:off x="562822" y="285750"/>
            <a:ext cx="63012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11"/>
          <p:cNvSpPr/>
          <p:nvPr>
            <p:ph idx="2" type="pic"/>
          </p:nvPr>
        </p:nvSpPr>
        <p:spPr>
          <a:xfrm>
            <a:off x="562822" y="1670819"/>
            <a:ext cx="900300" cy="900900"/>
          </a:xfrm>
          <a:prstGeom prst="rect">
            <a:avLst/>
          </a:prstGeom>
          <a:noFill/>
          <a:ln>
            <a:noFill/>
          </a:ln>
        </p:spPr>
      </p:sp>
      <p:sp>
        <p:nvSpPr>
          <p:cNvPr id="107" name="Google Shape;107;p11"/>
          <p:cNvSpPr txBox="1"/>
          <p:nvPr>
            <p:ph idx="1" type="body"/>
          </p:nvPr>
        </p:nvSpPr>
        <p:spPr>
          <a:xfrm>
            <a:off x="1592513" y="1819800"/>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11"/>
          <p:cNvSpPr txBox="1"/>
          <p:nvPr>
            <p:ph idx="3" type="body"/>
          </p:nvPr>
        </p:nvSpPr>
        <p:spPr>
          <a:xfrm>
            <a:off x="1592513" y="2108735"/>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11"/>
          <p:cNvSpPr/>
          <p:nvPr>
            <p:ph idx="4" type="pic"/>
          </p:nvPr>
        </p:nvSpPr>
        <p:spPr>
          <a:xfrm>
            <a:off x="4121860" y="1670819"/>
            <a:ext cx="900300" cy="900900"/>
          </a:xfrm>
          <a:prstGeom prst="rect">
            <a:avLst/>
          </a:prstGeom>
          <a:noFill/>
          <a:ln>
            <a:noFill/>
          </a:ln>
        </p:spPr>
      </p:sp>
      <p:sp>
        <p:nvSpPr>
          <p:cNvPr id="110" name="Google Shape;110;p11"/>
          <p:cNvSpPr txBox="1"/>
          <p:nvPr>
            <p:ph idx="5" type="body"/>
          </p:nvPr>
        </p:nvSpPr>
        <p:spPr>
          <a:xfrm>
            <a:off x="5153113" y="1816924"/>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1" name="Google Shape;111;p11"/>
          <p:cNvSpPr txBox="1"/>
          <p:nvPr>
            <p:ph idx="6" type="body"/>
          </p:nvPr>
        </p:nvSpPr>
        <p:spPr>
          <a:xfrm>
            <a:off x="5153112" y="2105858"/>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11"/>
          <p:cNvSpPr/>
          <p:nvPr>
            <p:ph idx="7" type="pic"/>
          </p:nvPr>
        </p:nvSpPr>
        <p:spPr>
          <a:xfrm>
            <a:off x="562822" y="3190705"/>
            <a:ext cx="900300" cy="900900"/>
          </a:xfrm>
          <a:prstGeom prst="rect">
            <a:avLst/>
          </a:prstGeom>
          <a:noFill/>
          <a:ln>
            <a:noFill/>
          </a:ln>
        </p:spPr>
      </p:sp>
      <p:sp>
        <p:nvSpPr>
          <p:cNvPr id="113" name="Google Shape;113;p11"/>
          <p:cNvSpPr txBox="1"/>
          <p:nvPr>
            <p:ph idx="8" type="body"/>
          </p:nvPr>
        </p:nvSpPr>
        <p:spPr>
          <a:xfrm>
            <a:off x="15925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11"/>
          <p:cNvSpPr txBox="1"/>
          <p:nvPr>
            <p:ph idx="9" type="body"/>
          </p:nvPr>
        </p:nvSpPr>
        <p:spPr>
          <a:xfrm>
            <a:off x="1592513"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11"/>
          <p:cNvSpPr/>
          <p:nvPr>
            <p:ph idx="13" type="pic"/>
          </p:nvPr>
        </p:nvSpPr>
        <p:spPr>
          <a:xfrm>
            <a:off x="4121860" y="3190705"/>
            <a:ext cx="900300" cy="900900"/>
          </a:xfrm>
          <a:prstGeom prst="rect">
            <a:avLst/>
          </a:prstGeom>
          <a:noFill/>
          <a:ln>
            <a:noFill/>
          </a:ln>
        </p:spPr>
      </p:sp>
      <p:sp>
        <p:nvSpPr>
          <p:cNvPr id="116" name="Google Shape;116;p11"/>
          <p:cNvSpPr txBox="1"/>
          <p:nvPr>
            <p:ph idx="14" type="body"/>
          </p:nvPr>
        </p:nvSpPr>
        <p:spPr>
          <a:xfrm>
            <a:off x="51531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1"/>
          <p:cNvSpPr txBox="1"/>
          <p:nvPr>
            <p:ph idx="15" type="body"/>
          </p:nvPr>
        </p:nvSpPr>
        <p:spPr>
          <a:xfrm>
            <a:off x="5153112"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11"/>
          <p:cNvSpPr txBox="1"/>
          <p:nvPr>
            <p:ph idx="10" type="dt"/>
          </p:nvPr>
        </p:nvSpPr>
        <p:spPr>
          <a:xfrm>
            <a:off x="285750" y="4767263"/>
            <a:ext cx="11775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11"/>
          <p:cNvSpPr txBox="1"/>
          <p:nvPr>
            <p:ph idx="11" type="ftr"/>
          </p:nvPr>
        </p:nvSpPr>
        <p:spPr>
          <a:xfrm>
            <a:off x="215333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1"/>
          <p:cNvSpPr txBox="1"/>
          <p:nvPr>
            <p:ph idx="12" type="sldNum"/>
          </p:nvPr>
        </p:nvSpPr>
        <p:spPr>
          <a:xfrm>
            <a:off x="6249251" y="4767263"/>
            <a:ext cx="875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11"/>
          <p:cNvSpPr/>
          <p:nvPr/>
        </p:nvSpPr>
        <p:spPr>
          <a:xfrm flipH="1" rot="5400000">
            <a:off x="7124955" y="266558"/>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2" name="Google Shape;122;p11"/>
          <p:cNvSpPr/>
          <p:nvPr/>
        </p:nvSpPr>
        <p:spPr>
          <a:xfrm flipH="1">
            <a:off x="8148711" y="140998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3" name="Google Shape;123;p11"/>
          <p:cNvSpPr/>
          <p:nvPr/>
        </p:nvSpPr>
        <p:spPr>
          <a:xfrm>
            <a:off x="8268380" y="-1248"/>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4" name="Google Shape;124;p11"/>
          <p:cNvSpPr/>
          <p:nvPr/>
        </p:nvSpPr>
        <p:spPr>
          <a:xfrm>
            <a:off x="7750568" y="2053314"/>
            <a:ext cx="1035600" cy="10356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5" name="Google Shape;125;p11"/>
          <p:cNvSpPr/>
          <p:nvPr/>
        </p:nvSpPr>
        <p:spPr>
          <a:xfrm flipH="1" rot="-5400000">
            <a:off x="8000574" y="4000074"/>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6" name="Google Shape;126;p11"/>
          <p:cNvSpPr/>
          <p:nvPr/>
        </p:nvSpPr>
        <p:spPr>
          <a:xfrm flipH="1" rot="10800000">
            <a:off x="7392759" y="273751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7" name="Google Shape;127;p11"/>
          <p:cNvSpPr/>
          <p:nvPr/>
        </p:nvSpPr>
        <p:spPr>
          <a:xfrm rot="10800000">
            <a:off x="7392760" y="3732269"/>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128" name="Shape 128"/>
        <p:cNvGrpSpPr/>
        <p:nvPr/>
      </p:nvGrpSpPr>
      <p:grpSpPr>
        <a:xfrm>
          <a:off x="0" y="0"/>
          <a:ext cx="0" cy="0"/>
          <a:chOff x="0" y="0"/>
          <a:chExt cx="0" cy="0"/>
        </a:xfrm>
      </p:grpSpPr>
      <p:sp>
        <p:nvSpPr>
          <p:cNvPr id="129" name="Google Shape;129;p12"/>
          <p:cNvSpPr txBox="1"/>
          <p:nvPr>
            <p:ph type="title"/>
          </p:nvPr>
        </p:nvSpPr>
        <p:spPr>
          <a:xfrm>
            <a:off x="562822" y="285750"/>
            <a:ext cx="80085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12"/>
          <p:cNvSpPr/>
          <p:nvPr>
            <p:ph idx="2" type="pic"/>
          </p:nvPr>
        </p:nvSpPr>
        <p:spPr>
          <a:xfrm>
            <a:off x="562822" y="1551550"/>
            <a:ext cx="678600" cy="679200"/>
          </a:xfrm>
          <a:prstGeom prst="rect">
            <a:avLst/>
          </a:prstGeom>
          <a:noFill/>
          <a:ln>
            <a:noFill/>
          </a:ln>
        </p:spPr>
      </p:sp>
      <p:sp>
        <p:nvSpPr>
          <p:cNvPr id="131" name="Google Shape;131;p12"/>
          <p:cNvSpPr txBox="1"/>
          <p:nvPr>
            <p:ph idx="1" type="body"/>
          </p:nvPr>
        </p:nvSpPr>
        <p:spPr>
          <a:xfrm>
            <a:off x="562823"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2" name="Google Shape;132;p12"/>
          <p:cNvSpPr txBox="1"/>
          <p:nvPr>
            <p:ph idx="3" type="body"/>
          </p:nvPr>
        </p:nvSpPr>
        <p:spPr>
          <a:xfrm>
            <a:off x="562822"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12"/>
          <p:cNvSpPr/>
          <p:nvPr>
            <p:ph idx="4" type="pic"/>
          </p:nvPr>
        </p:nvSpPr>
        <p:spPr>
          <a:xfrm>
            <a:off x="2662048" y="1551550"/>
            <a:ext cx="678600" cy="679200"/>
          </a:xfrm>
          <a:prstGeom prst="rect">
            <a:avLst/>
          </a:prstGeom>
          <a:noFill/>
          <a:ln>
            <a:noFill/>
          </a:ln>
        </p:spPr>
      </p:sp>
      <p:sp>
        <p:nvSpPr>
          <p:cNvPr id="134" name="Google Shape;134;p12"/>
          <p:cNvSpPr txBox="1"/>
          <p:nvPr>
            <p:ph idx="5" type="body"/>
          </p:nvPr>
        </p:nvSpPr>
        <p:spPr>
          <a:xfrm>
            <a:off x="2662049"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5" name="Google Shape;135;p12"/>
          <p:cNvSpPr txBox="1"/>
          <p:nvPr>
            <p:ph idx="6" type="body"/>
          </p:nvPr>
        </p:nvSpPr>
        <p:spPr>
          <a:xfrm>
            <a:off x="2662048"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6" name="Google Shape;136;p12"/>
          <p:cNvSpPr/>
          <p:nvPr>
            <p:ph idx="7" type="pic"/>
          </p:nvPr>
        </p:nvSpPr>
        <p:spPr>
          <a:xfrm>
            <a:off x="4761275" y="1551550"/>
            <a:ext cx="678600" cy="679200"/>
          </a:xfrm>
          <a:prstGeom prst="rect">
            <a:avLst/>
          </a:prstGeom>
          <a:noFill/>
          <a:ln>
            <a:noFill/>
          </a:ln>
        </p:spPr>
      </p:sp>
      <p:sp>
        <p:nvSpPr>
          <p:cNvPr id="137" name="Google Shape;137;p12"/>
          <p:cNvSpPr txBox="1"/>
          <p:nvPr>
            <p:ph idx="8" type="body"/>
          </p:nvPr>
        </p:nvSpPr>
        <p:spPr>
          <a:xfrm>
            <a:off x="4761276"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12"/>
          <p:cNvSpPr txBox="1"/>
          <p:nvPr>
            <p:ph idx="9" type="body"/>
          </p:nvPr>
        </p:nvSpPr>
        <p:spPr>
          <a:xfrm>
            <a:off x="4761275"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12"/>
          <p:cNvSpPr/>
          <p:nvPr>
            <p:ph idx="13" type="pic"/>
          </p:nvPr>
        </p:nvSpPr>
        <p:spPr>
          <a:xfrm>
            <a:off x="6860501" y="1551550"/>
            <a:ext cx="678600" cy="679200"/>
          </a:xfrm>
          <a:prstGeom prst="rect">
            <a:avLst/>
          </a:prstGeom>
          <a:noFill/>
          <a:ln>
            <a:noFill/>
          </a:ln>
        </p:spPr>
      </p:sp>
      <p:sp>
        <p:nvSpPr>
          <p:cNvPr id="140" name="Google Shape;140;p12"/>
          <p:cNvSpPr txBox="1"/>
          <p:nvPr>
            <p:ph idx="14" type="body"/>
          </p:nvPr>
        </p:nvSpPr>
        <p:spPr>
          <a:xfrm>
            <a:off x="6860502"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12"/>
          <p:cNvSpPr txBox="1"/>
          <p:nvPr>
            <p:ph idx="15" type="body"/>
          </p:nvPr>
        </p:nvSpPr>
        <p:spPr>
          <a:xfrm>
            <a:off x="6860501"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12"/>
          <p:cNvSpPr/>
          <p:nvPr>
            <p:ph idx="16" type="pic"/>
          </p:nvPr>
        </p:nvSpPr>
        <p:spPr>
          <a:xfrm>
            <a:off x="562822" y="3088913"/>
            <a:ext cx="678600" cy="679200"/>
          </a:xfrm>
          <a:prstGeom prst="rect">
            <a:avLst/>
          </a:prstGeom>
          <a:noFill/>
          <a:ln>
            <a:noFill/>
          </a:ln>
        </p:spPr>
      </p:sp>
      <p:sp>
        <p:nvSpPr>
          <p:cNvPr id="143" name="Google Shape;143;p12"/>
          <p:cNvSpPr txBox="1"/>
          <p:nvPr>
            <p:ph idx="17" type="body"/>
          </p:nvPr>
        </p:nvSpPr>
        <p:spPr>
          <a:xfrm>
            <a:off x="562823"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12"/>
          <p:cNvSpPr txBox="1"/>
          <p:nvPr>
            <p:ph idx="18" type="body"/>
          </p:nvPr>
        </p:nvSpPr>
        <p:spPr>
          <a:xfrm>
            <a:off x="562822"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12"/>
          <p:cNvSpPr/>
          <p:nvPr>
            <p:ph idx="19" type="pic"/>
          </p:nvPr>
        </p:nvSpPr>
        <p:spPr>
          <a:xfrm>
            <a:off x="2662048" y="3088913"/>
            <a:ext cx="678600" cy="679200"/>
          </a:xfrm>
          <a:prstGeom prst="rect">
            <a:avLst/>
          </a:prstGeom>
          <a:noFill/>
          <a:ln>
            <a:noFill/>
          </a:ln>
        </p:spPr>
      </p:sp>
      <p:sp>
        <p:nvSpPr>
          <p:cNvPr id="146" name="Google Shape;146;p12"/>
          <p:cNvSpPr txBox="1"/>
          <p:nvPr>
            <p:ph idx="20" type="body"/>
          </p:nvPr>
        </p:nvSpPr>
        <p:spPr>
          <a:xfrm>
            <a:off x="2662049"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7" name="Google Shape;147;p12"/>
          <p:cNvSpPr txBox="1"/>
          <p:nvPr>
            <p:ph idx="21" type="body"/>
          </p:nvPr>
        </p:nvSpPr>
        <p:spPr>
          <a:xfrm>
            <a:off x="2662048"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12"/>
          <p:cNvSpPr/>
          <p:nvPr>
            <p:ph idx="22" type="pic"/>
          </p:nvPr>
        </p:nvSpPr>
        <p:spPr>
          <a:xfrm>
            <a:off x="4761275" y="3088913"/>
            <a:ext cx="678600" cy="679200"/>
          </a:xfrm>
          <a:prstGeom prst="rect">
            <a:avLst/>
          </a:prstGeom>
          <a:noFill/>
          <a:ln>
            <a:noFill/>
          </a:ln>
        </p:spPr>
      </p:sp>
      <p:sp>
        <p:nvSpPr>
          <p:cNvPr id="149" name="Google Shape;149;p12"/>
          <p:cNvSpPr txBox="1"/>
          <p:nvPr>
            <p:ph idx="23" type="body"/>
          </p:nvPr>
        </p:nvSpPr>
        <p:spPr>
          <a:xfrm>
            <a:off x="4761276"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12"/>
          <p:cNvSpPr txBox="1"/>
          <p:nvPr>
            <p:ph idx="24" type="body"/>
          </p:nvPr>
        </p:nvSpPr>
        <p:spPr>
          <a:xfrm>
            <a:off x="4761275"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12"/>
          <p:cNvSpPr/>
          <p:nvPr>
            <p:ph idx="25" type="pic"/>
          </p:nvPr>
        </p:nvSpPr>
        <p:spPr>
          <a:xfrm>
            <a:off x="6860501" y="3088913"/>
            <a:ext cx="678600" cy="679200"/>
          </a:xfrm>
          <a:prstGeom prst="rect">
            <a:avLst/>
          </a:prstGeom>
          <a:noFill/>
          <a:ln>
            <a:noFill/>
          </a:ln>
        </p:spPr>
      </p:sp>
      <p:sp>
        <p:nvSpPr>
          <p:cNvPr id="152" name="Google Shape;152;p12"/>
          <p:cNvSpPr txBox="1"/>
          <p:nvPr>
            <p:ph idx="26" type="body"/>
          </p:nvPr>
        </p:nvSpPr>
        <p:spPr>
          <a:xfrm>
            <a:off x="6860502"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12"/>
          <p:cNvSpPr txBox="1"/>
          <p:nvPr>
            <p:ph idx="27" type="body"/>
          </p:nvPr>
        </p:nvSpPr>
        <p:spPr>
          <a:xfrm>
            <a:off x="6860501"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12"/>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12"/>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157" name="Shape 157"/>
        <p:cNvGrpSpPr/>
        <p:nvPr/>
      </p:nvGrpSpPr>
      <p:grpSpPr>
        <a:xfrm>
          <a:off x="0" y="0"/>
          <a:ext cx="0" cy="0"/>
          <a:chOff x="0" y="0"/>
          <a:chExt cx="0" cy="0"/>
        </a:xfrm>
      </p:grpSpPr>
      <p:sp>
        <p:nvSpPr>
          <p:cNvPr id="158" name="Google Shape;158;p13"/>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9" name="Google Shape;159;p13"/>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0" name="Google Shape;160;p1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1" name="Google Shape;161;p13"/>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13"/>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13"/>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165" name="Shape 165"/>
        <p:cNvGrpSpPr/>
        <p:nvPr/>
      </p:nvGrpSpPr>
      <p:grpSpPr>
        <a:xfrm>
          <a:off x="0" y="0"/>
          <a:ext cx="0" cy="0"/>
          <a:chOff x="0" y="0"/>
          <a:chExt cx="0" cy="0"/>
        </a:xfrm>
      </p:grpSpPr>
      <p:sp>
        <p:nvSpPr>
          <p:cNvPr id="166" name="Google Shape;166;p1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14"/>
          <p:cNvSpPr txBox="1"/>
          <p:nvPr>
            <p:ph idx="1" type="body"/>
          </p:nvPr>
        </p:nvSpPr>
        <p:spPr>
          <a:xfrm>
            <a:off x="875618" y="1894739"/>
            <a:ext cx="24141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14"/>
          <p:cNvSpPr/>
          <p:nvPr/>
        </p:nvSpPr>
        <p:spPr>
          <a:xfrm rot="5400000">
            <a:off x="6435416" y="0"/>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9" name="Google Shape;169;p14"/>
          <p:cNvSpPr/>
          <p:nvPr/>
        </p:nvSpPr>
        <p:spPr>
          <a:xfrm>
            <a:off x="-177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0" name="Google Shape;170;p14"/>
          <p:cNvSpPr/>
          <p:nvPr/>
        </p:nvSpPr>
        <p:spPr>
          <a:xfrm flipH="1" rot="5400000">
            <a:off x="8443062" y="4442562"/>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71" name="Google Shape;171;p14"/>
          <p:cNvGrpSpPr/>
          <p:nvPr/>
        </p:nvGrpSpPr>
        <p:grpSpPr>
          <a:xfrm>
            <a:off x="1940932" y="4193426"/>
            <a:ext cx="1179401" cy="950417"/>
            <a:chOff x="7413403" y="4976359"/>
            <a:chExt cx="2334986" cy="1881641"/>
          </a:xfrm>
        </p:grpSpPr>
        <p:sp>
          <p:nvSpPr>
            <p:cNvPr id="172" name="Google Shape;172;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3" name="Google Shape;173;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74" name="Google Shape;174;p14"/>
          <p:cNvSpPr txBox="1"/>
          <p:nvPr>
            <p:ph idx="10" type="dt"/>
          </p:nvPr>
        </p:nvSpPr>
        <p:spPr>
          <a:xfrm>
            <a:off x="285750" y="4767263"/>
            <a:ext cx="1325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14"/>
          <p:cNvSpPr txBox="1"/>
          <p:nvPr>
            <p:ph idx="2" type="body"/>
          </p:nvPr>
        </p:nvSpPr>
        <p:spPr>
          <a:xfrm>
            <a:off x="3512840"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p14"/>
          <p:cNvSpPr txBox="1"/>
          <p:nvPr>
            <p:ph idx="3" type="body"/>
          </p:nvPr>
        </p:nvSpPr>
        <p:spPr>
          <a:xfrm>
            <a:off x="875620"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8" name="Google Shape;178;p14"/>
          <p:cNvSpPr txBox="1"/>
          <p:nvPr>
            <p:ph idx="4" type="body"/>
          </p:nvPr>
        </p:nvSpPr>
        <p:spPr>
          <a:xfrm>
            <a:off x="3512841"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9" name="Google Shape;179;p14"/>
          <p:cNvSpPr txBox="1"/>
          <p:nvPr>
            <p:ph idx="5" type="body"/>
          </p:nvPr>
        </p:nvSpPr>
        <p:spPr>
          <a:xfrm>
            <a:off x="6150061"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0" name="Google Shape;180;p14"/>
          <p:cNvSpPr txBox="1"/>
          <p:nvPr>
            <p:ph idx="6" type="body"/>
          </p:nvPr>
        </p:nvSpPr>
        <p:spPr>
          <a:xfrm>
            <a:off x="6150062"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1" name="Google Shape;181;p1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2" name="Shape 182"/>
        <p:cNvGrpSpPr/>
        <p:nvPr/>
      </p:nvGrpSpPr>
      <p:grpSpPr>
        <a:xfrm>
          <a:off x="0" y="0"/>
          <a:ext cx="0" cy="0"/>
          <a:chOff x="0" y="0"/>
          <a:chExt cx="0" cy="0"/>
        </a:xfrm>
      </p:grpSpPr>
      <p:grpSp>
        <p:nvGrpSpPr>
          <p:cNvPr id="183" name="Google Shape;183;p15"/>
          <p:cNvGrpSpPr/>
          <p:nvPr/>
        </p:nvGrpSpPr>
        <p:grpSpPr>
          <a:xfrm>
            <a:off x="625966" y="299376"/>
            <a:ext cx="999312" cy="999312"/>
            <a:chOff x="348199" y="179450"/>
            <a:chExt cx="1116300" cy="1116300"/>
          </a:xfrm>
        </p:grpSpPr>
        <p:sp>
          <p:nvSpPr>
            <p:cNvPr id="184" name="Google Shape;184;p1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5"/>
          <p:cNvSpPr txBox="1"/>
          <p:nvPr>
            <p:ph type="title"/>
          </p:nvPr>
        </p:nvSpPr>
        <p:spPr>
          <a:xfrm>
            <a:off x="1303800" y="598575"/>
            <a:ext cx="7030500" cy="999300"/>
          </a:xfrm>
          <a:prstGeom prst="rect">
            <a:avLst/>
          </a:prstGeom>
        </p:spPr>
        <p:txBody>
          <a:bodyPr anchorCtr="0" anchor="ctr"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7" name="Google Shape;187;p15"/>
          <p:cNvSpPr txBox="1"/>
          <p:nvPr>
            <p:ph idx="1" type="body"/>
          </p:nvPr>
        </p:nvSpPr>
        <p:spPr>
          <a:xfrm>
            <a:off x="1303800" y="1990050"/>
            <a:ext cx="7030500" cy="2541600"/>
          </a:xfrm>
          <a:prstGeom prst="rect">
            <a:avLst/>
          </a:prstGeom>
        </p:spPr>
        <p:txBody>
          <a:bodyPr anchorCtr="0" anchor="t" bIns="34275" lIns="68575" spcFirstLastPara="1" rIns="68575" wrap="square" tIns="34275">
            <a:no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88" name="Google Shape;188;p15"/>
          <p:cNvSpPr txBox="1"/>
          <p:nvPr>
            <p:ph idx="12" type="sldNum"/>
          </p:nvPr>
        </p:nvSpPr>
        <p:spPr>
          <a:xfrm>
            <a:off x="8451046" y="4736976"/>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23" name="Shape 23"/>
        <p:cNvGrpSpPr/>
        <p:nvPr/>
      </p:nvGrpSpPr>
      <p:grpSpPr>
        <a:xfrm>
          <a:off x="0" y="0"/>
          <a:ext cx="0" cy="0"/>
          <a:chOff x="0" y="0"/>
          <a:chExt cx="0" cy="0"/>
        </a:xfrm>
      </p:grpSpPr>
      <p:sp>
        <p:nvSpPr>
          <p:cNvPr id="24" name="Google Shape;24;p3"/>
          <p:cNvSpPr/>
          <p:nvPr/>
        </p:nvSpPr>
        <p:spPr>
          <a:xfrm>
            <a:off x="0" y="1714502"/>
            <a:ext cx="9156600" cy="3429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 name="Google Shape;25;p3"/>
          <p:cNvSpPr/>
          <p:nvPr/>
        </p:nvSpPr>
        <p:spPr>
          <a:xfrm flipH="1">
            <a:off x="644803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 name="Google Shape;26;p3"/>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 name="Google Shape;27;p3"/>
          <p:cNvSpPr/>
          <p:nvPr/>
        </p:nvSpPr>
        <p:spPr>
          <a:xfrm rot="-5400000">
            <a:off x="7758793" y="330061"/>
            <a:ext cx="1712293" cy="105658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 name="Google Shape;28;p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3"/>
          <p:cNvSpPr txBox="1"/>
          <p:nvPr>
            <p:ph idx="1" type="body"/>
          </p:nvPr>
        </p:nvSpPr>
        <p:spPr>
          <a:xfrm>
            <a:off x="875619" y="1989875"/>
            <a:ext cx="7334400" cy="25773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800"/>
              </a:spcBef>
              <a:spcAft>
                <a:spcPts val="0"/>
              </a:spcAft>
              <a:buClr>
                <a:schemeClr val="lt1"/>
              </a:buClr>
              <a:buSzPts val="1800"/>
              <a:buNone/>
              <a:defRPr sz="1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0" name="Google Shape;30;p3"/>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3"/>
          <p:cNvSpPr txBox="1"/>
          <p:nvPr>
            <p:ph idx="12" type="sldNum"/>
          </p:nvPr>
        </p:nvSpPr>
        <p:spPr>
          <a:xfrm>
            <a:off x="7654739" y="4767263"/>
            <a:ext cx="120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3"/>
                </a:solidFill>
                <a:latin typeface="Arial"/>
                <a:ea typeface="Arial"/>
                <a:cs typeface="Arial"/>
                <a:sym typeface="Arial"/>
              </a:defRPr>
            </a:lvl1pPr>
            <a:lvl2pPr indent="0" lvl="1" marL="0" algn="r">
              <a:spcBef>
                <a:spcPts val="0"/>
              </a:spcBef>
              <a:buNone/>
              <a:defRPr b="0" i="0" sz="900" u="none" cap="none" strike="noStrike">
                <a:solidFill>
                  <a:schemeClr val="accent3"/>
                </a:solidFill>
                <a:latin typeface="Arial"/>
                <a:ea typeface="Arial"/>
                <a:cs typeface="Arial"/>
                <a:sym typeface="Arial"/>
              </a:defRPr>
            </a:lvl2pPr>
            <a:lvl3pPr indent="0" lvl="2" marL="0" algn="r">
              <a:spcBef>
                <a:spcPts val="0"/>
              </a:spcBef>
              <a:buNone/>
              <a:defRPr b="0" i="0" sz="900" u="none" cap="none" strike="noStrike">
                <a:solidFill>
                  <a:schemeClr val="accent3"/>
                </a:solidFill>
                <a:latin typeface="Arial"/>
                <a:ea typeface="Arial"/>
                <a:cs typeface="Arial"/>
                <a:sym typeface="Arial"/>
              </a:defRPr>
            </a:lvl3pPr>
            <a:lvl4pPr indent="0" lvl="3" marL="0" algn="r">
              <a:spcBef>
                <a:spcPts val="0"/>
              </a:spcBef>
              <a:buNone/>
              <a:defRPr b="0" i="0" sz="900" u="none" cap="none" strike="noStrike">
                <a:solidFill>
                  <a:schemeClr val="accent3"/>
                </a:solidFill>
                <a:latin typeface="Arial"/>
                <a:ea typeface="Arial"/>
                <a:cs typeface="Arial"/>
                <a:sym typeface="Arial"/>
              </a:defRPr>
            </a:lvl4pPr>
            <a:lvl5pPr indent="0" lvl="4" marL="0" algn="r">
              <a:spcBef>
                <a:spcPts val="0"/>
              </a:spcBef>
              <a:buNone/>
              <a:defRPr b="0" i="0" sz="900" u="none" cap="none" strike="noStrike">
                <a:solidFill>
                  <a:schemeClr val="accent3"/>
                </a:solidFill>
                <a:latin typeface="Arial"/>
                <a:ea typeface="Arial"/>
                <a:cs typeface="Arial"/>
                <a:sym typeface="Arial"/>
              </a:defRPr>
            </a:lvl5pPr>
            <a:lvl6pPr indent="0" lvl="5" marL="0" algn="r">
              <a:spcBef>
                <a:spcPts val="0"/>
              </a:spcBef>
              <a:buNone/>
              <a:defRPr b="0" i="0" sz="900" u="none" cap="none" strike="noStrike">
                <a:solidFill>
                  <a:schemeClr val="accent3"/>
                </a:solidFill>
                <a:latin typeface="Arial"/>
                <a:ea typeface="Arial"/>
                <a:cs typeface="Arial"/>
                <a:sym typeface="Arial"/>
              </a:defRPr>
            </a:lvl6pPr>
            <a:lvl7pPr indent="0" lvl="6" marL="0" algn="r">
              <a:spcBef>
                <a:spcPts val="0"/>
              </a:spcBef>
              <a:buNone/>
              <a:defRPr b="0" i="0" sz="900" u="none" cap="none" strike="noStrike">
                <a:solidFill>
                  <a:schemeClr val="accent3"/>
                </a:solidFill>
                <a:latin typeface="Arial"/>
                <a:ea typeface="Arial"/>
                <a:cs typeface="Arial"/>
                <a:sym typeface="Arial"/>
              </a:defRPr>
            </a:lvl7pPr>
            <a:lvl8pPr indent="0" lvl="7" marL="0" algn="r">
              <a:spcBef>
                <a:spcPts val="0"/>
              </a:spcBef>
              <a:buNone/>
              <a:defRPr b="0" i="0" sz="900" u="none" cap="none" strike="noStrike">
                <a:solidFill>
                  <a:schemeClr val="accent3"/>
                </a:solidFill>
                <a:latin typeface="Arial"/>
                <a:ea typeface="Arial"/>
                <a:cs typeface="Arial"/>
                <a:sym typeface="Arial"/>
              </a:defRPr>
            </a:lvl8pPr>
            <a:lvl9pPr indent="0" lvl="8" marL="0" algn="r">
              <a:spcBef>
                <a:spcPts val="0"/>
              </a:spcBef>
              <a:buNone/>
              <a:defRPr b="0" i="0" sz="9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4"/>
          <p:cNvSpPr txBox="1"/>
          <p:nvPr>
            <p:ph idx="1" type="body"/>
          </p:nvPr>
        </p:nvSpPr>
        <p:spPr>
          <a:xfrm>
            <a:off x="875620"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 name="Google Shape;36;p4"/>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 name="Google Shape;37;p4"/>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 name="Google Shape;38;p4"/>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9" name="Google Shape;39;p4"/>
          <p:cNvGrpSpPr/>
          <p:nvPr/>
        </p:nvGrpSpPr>
        <p:grpSpPr>
          <a:xfrm>
            <a:off x="6061939" y="4193426"/>
            <a:ext cx="1179401" cy="950417"/>
            <a:chOff x="7413403" y="4976359"/>
            <a:chExt cx="2334986" cy="1881641"/>
          </a:xfrm>
        </p:grpSpPr>
        <p:sp>
          <p:nvSpPr>
            <p:cNvPr id="40" name="Google Shape;40;p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 name="Google Shape;41;p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42" name="Google Shape;42;p4"/>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2"/>
                </a:solidFill>
                <a:latin typeface="Arial"/>
                <a:ea typeface="Arial"/>
                <a:cs typeface="Arial"/>
                <a:sym typeface="Arial"/>
              </a:defRPr>
            </a:lvl1pPr>
            <a:lvl2pPr indent="0" lvl="1" marL="0" algn="r">
              <a:spcBef>
                <a:spcPts val="0"/>
              </a:spcBef>
              <a:buNone/>
              <a:defRPr b="0" i="0" sz="900" u="none" cap="none" strike="noStrike">
                <a:solidFill>
                  <a:schemeClr val="accent2"/>
                </a:solidFill>
                <a:latin typeface="Arial"/>
                <a:ea typeface="Arial"/>
                <a:cs typeface="Arial"/>
                <a:sym typeface="Arial"/>
              </a:defRPr>
            </a:lvl2pPr>
            <a:lvl3pPr indent="0" lvl="2" marL="0" algn="r">
              <a:spcBef>
                <a:spcPts val="0"/>
              </a:spcBef>
              <a:buNone/>
              <a:defRPr b="0" i="0" sz="900" u="none" cap="none" strike="noStrike">
                <a:solidFill>
                  <a:schemeClr val="accent2"/>
                </a:solidFill>
                <a:latin typeface="Arial"/>
                <a:ea typeface="Arial"/>
                <a:cs typeface="Arial"/>
                <a:sym typeface="Arial"/>
              </a:defRPr>
            </a:lvl3pPr>
            <a:lvl4pPr indent="0" lvl="3" marL="0" algn="r">
              <a:spcBef>
                <a:spcPts val="0"/>
              </a:spcBef>
              <a:buNone/>
              <a:defRPr b="0" i="0" sz="900" u="none" cap="none" strike="noStrike">
                <a:solidFill>
                  <a:schemeClr val="accent2"/>
                </a:solidFill>
                <a:latin typeface="Arial"/>
                <a:ea typeface="Arial"/>
                <a:cs typeface="Arial"/>
                <a:sym typeface="Arial"/>
              </a:defRPr>
            </a:lvl4pPr>
            <a:lvl5pPr indent="0" lvl="4" marL="0" algn="r">
              <a:spcBef>
                <a:spcPts val="0"/>
              </a:spcBef>
              <a:buNone/>
              <a:defRPr b="0" i="0" sz="900" u="none" cap="none" strike="noStrike">
                <a:solidFill>
                  <a:schemeClr val="accent2"/>
                </a:solidFill>
                <a:latin typeface="Arial"/>
                <a:ea typeface="Arial"/>
                <a:cs typeface="Arial"/>
                <a:sym typeface="Arial"/>
              </a:defRPr>
            </a:lvl5pPr>
            <a:lvl6pPr indent="0" lvl="5" marL="0" algn="r">
              <a:spcBef>
                <a:spcPts val="0"/>
              </a:spcBef>
              <a:buNone/>
              <a:defRPr b="0" i="0" sz="900" u="none" cap="none" strike="noStrike">
                <a:solidFill>
                  <a:schemeClr val="accent2"/>
                </a:solidFill>
                <a:latin typeface="Arial"/>
                <a:ea typeface="Arial"/>
                <a:cs typeface="Arial"/>
                <a:sym typeface="Arial"/>
              </a:defRPr>
            </a:lvl6pPr>
            <a:lvl7pPr indent="0" lvl="6" marL="0" algn="r">
              <a:spcBef>
                <a:spcPts val="0"/>
              </a:spcBef>
              <a:buNone/>
              <a:defRPr b="0" i="0" sz="900" u="none" cap="none" strike="noStrike">
                <a:solidFill>
                  <a:schemeClr val="accent2"/>
                </a:solidFill>
                <a:latin typeface="Arial"/>
                <a:ea typeface="Arial"/>
                <a:cs typeface="Arial"/>
                <a:sym typeface="Arial"/>
              </a:defRPr>
            </a:lvl7pPr>
            <a:lvl8pPr indent="0" lvl="7" marL="0" algn="r">
              <a:spcBef>
                <a:spcPts val="0"/>
              </a:spcBef>
              <a:buNone/>
              <a:defRPr b="0" i="0" sz="900" u="none" cap="none" strike="noStrike">
                <a:solidFill>
                  <a:schemeClr val="accent2"/>
                </a:solidFill>
                <a:latin typeface="Arial"/>
                <a:ea typeface="Arial"/>
                <a:cs typeface="Arial"/>
                <a:sym typeface="Arial"/>
              </a:defRPr>
            </a:lvl8pPr>
            <a:lvl9pPr indent="0" lvl="8" marL="0" algn="r">
              <a:spcBef>
                <a:spcPts val="0"/>
              </a:spcBef>
              <a:buNone/>
              <a:defRPr b="0" i="0" sz="9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4"/>
          <p:cNvSpPr txBox="1"/>
          <p:nvPr>
            <p:ph idx="2" type="body"/>
          </p:nvPr>
        </p:nvSpPr>
        <p:spPr>
          <a:xfrm>
            <a:off x="4712426"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4"/>
          <p:cNvSpPr txBox="1"/>
          <p:nvPr>
            <p:ph idx="3" type="body"/>
          </p:nvPr>
        </p:nvSpPr>
        <p:spPr>
          <a:xfrm>
            <a:off x="875620"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4"/>
          <p:cNvSpPr txBox="1"/>
          <p:nvPr>
            <p:ph idx="4" type="body"/>
          </p:nvPr>
        </p:nvSpPr>
        <p:spPr>
          <a:xfrm>
            <a:off x="4712426"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48" name="Shape 48"/>
        <p:cNvGrpSpPr/>
        <p:nvPr/>
      </p:nvGrpSpPr>
      <p:grpSpPr>
        <a:xfrm>
          <a:off x="0" y="0"/>
          <a:ext cx="0" cy="0"/>
          <a:chOff x="0" y="0"/>
          <a:chExt cx="0" cy="0"/>
        </a:xfrm>
      </p:grpSpPr>
      <p:sp>
        <p:nvSpPr>
          <p:cNvPr id="49" name="Google Shape;49;p5"/>
          <p:cNvSpPr txBox="1"/>
          <p:nvPr>
            <p:ph type="ctrTitle"/>
          </p:nvPr>
        </p:nvSpPr>
        <p:spPr>
          <a:xfrm>
            <a:off x="875621" y="841772"/>
            <a:ext cx="46653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 name="Google Shape;50;p5"/>
          <p:cNvSpPr txBox="1"/>
          <p:nvPr>
            <p:ph idx="1" type="subTitle"/>
          </p:nvPr>
        </p:nvSpPr>
        <p:spPr>
          <a:xfrm>
            <a:off x="875620" y="2701529"/>
            <a:ext cx="4665300" cy="16854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100"/>
              <a:buNone/>
              <a:defRPr sz="21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1" name="Google Shape;51;p5"/>
          <p:cNvSpPr/>
          <p:nvPr/>
        </p:nvSpPr>
        <p:spPr>
          <a:xfrm>
            <a:off x="6198320" y="0"/>
            <a:ext cx="29457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52" name="Google Shape;52;p5"/>
          <p:cNvGrpSpPr/>
          <p:nvPr/>
        </p:nvGrpSpPr>
        <p:grpSpPr>
          <a:xfrm>
            <a:off x="6198905" y="2764455"/>
            <a:ext cx="2945818" cy="2384227"/>
            <a:chOff x="9857014" y="13834"/>
            <a:chExt cx="2334986" cy="1881641"/>
          </a:xfrm>
        </p:grpSpPr>
        <p:sp>
          <p:nvSpPr>
            <p:cNvPr id="53" name="Google Shape;53;p5"/>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 name="Google Shape;54;p5"/>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55" name="Google Shape;55;p5"/>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6" name="Google Shape;56;p5"/>
          <p:cNvSpPr/>
          <p:nvPr/>
        </p:nvSpPr>
        <p:spPr>
          <a:xfrm>
            <a:off x="7671161" y="-1"/>
            <a:ext cx="1472840" cy="2384142"/>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p6"/>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6"/>
          <p:cNvSpPr txBox="1"/>
          <p:nvPr>
            <p:ph idx="1" type="body"/>
          </p:nvPr>
        </p:nvSpPr>
        <p:spPr>
          <a:xfrm>
            <a:off x="875620" y="1513100"/>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6"/>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1" name="Google Shape;61;p6"/>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2" name="Google Shape;62;p6"/>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63" name="Google Shape;63;p6"/>
          <p:cNvGrpSpPr/>
          <p:nvPr/>
        </p:nvGrpSpPr>
        <p:grpSpPr>
          <a:xfrm>
            <a:off x="6061939" y="4193426"/>
            <a:ext cx="1179401" cy="950417"/>
            <a:chOff x="7413403" y="4976359"/>
            <a:chExt cx="2334986" cy="1881641"/>
          </a:xfrm>
        </p:grpSpPr>
        <p:sp>
          <p:nvSpPr>
            <p:cNvPr id="64" name="Google Shape;64;p6"/>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5" name="Google Shape;65;p6"/>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66" name="Google Shape;66;p6"/>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6"/>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9" name="Shape 69"/>
        <p:cNvGrpSpPr/>
        <p:nvPr/>
      </p:nvGrpSpPr>
      <p:grpSpPr>
        <a:xfrm>
          <a:off x="0" y="0"/>
          <a:ext cx="0" cy="0"/>
          <a:chOff x="0" y="0"/>
          <a:chExt cx="0" cy="0"/>
        </a:xfrm>
      </p:grpSpPr>
      <p:sp>
        <p:nvSpPr>
          <p:cNvPr id="70" name="Google Shape;70;p7"/>
          <p:cNvSpPr/>
          <p:nvPr/>
        </p:nvSpPr>
        <p:spPr>
          <a:xfrm>
            <a:off x="0" y="0"/>
            <a:ext cx="6019117" cy="51435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1" name="Google Shape;71;p7"/>
          <p:cNvSpPr txBox="1"/>
          <p:nvPr>
            <p:ph type="ctrTitle"/>
          </p:nvPr>
        </p:nvSpPr>
        <p:spPr>
          <a:xfrm>
            <a:off x="875621" y="794550"/>
            <a:ext cx="46845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4500"/>
              <a:buFont typeface="Arial"/>
              <a:buNone/>
              <a:defRPr b="1" sz="4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7"/>
          <p:cNvSpPr txBox="1"/>
          <p:nvPr>
            <p:ph idx="1" type="subTitle"/>
          </p:nvPr>
        </p:nvSpPr>
        <p:spPr>
          <a:xfrm>
            <a:off x="875621" y="2654306"/>
            <a:ext cx="4684500" cy="105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grpSp>
        <p:nvGrpSpPr>
          <p:cNvPr id="73" name="Google Shape;73;p7"/>
          <p:cNvGrpSpPr/>
          <p:nvPr/>
        </p:nvGrpSpPr>
        <p:grpSpPr>
          <a:xfrm rot="-5400000">
            <a:off x="6214895" y="1655329"/>
            <a:ext cx="2274276" cy="1832718"/>
            <a:chOff x="9857014" y="13834"/>
            <a:chExt cx="2334986" cy="1881641"/>
          </a:xfrm>
        </p:grpSpPr>
        <p:sp>
          <p:nvSpPr>
            <p:cNvPr id="74" name="Google Shape;74;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76" name="Google Shape;76;p7"/>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7" name="Google Shape;77;p7"/>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78" name="Shape 78"/>
        <p:cNvGrpSpPr/>
        <p:nvPr/>
      </p:nvGrpSpPr>
      <p:grpSpPr>
        <a:xfrm>
          <a:off x="0" y="0"/>
          <a:ext cx="0" cy="0"/>
          <a:chOff x="0" y="0"/>
          <a:chExt cx="0" cy="0"/>
        </a:xfrm>
      </p:grpSpPr>
      <p:sp>
        <p:nvSpPr>
          <p:cNvPr id="79" name="Google Shape;79;p8"/>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8"/>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8"/>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2" name="Google Shape;82;p8"/>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3" name="Google Shape;83;p8"/>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8"/>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86" name="Shape 86"/>
        <p:cNvGrpSpPr/>
        <p:nvPr/>
      </p:nvGrpSpPr>
      <p:grpSpPr>
        <a:xfrm>
          <a:off x="0" y="0"/>
          <a:ext cx="0" cy="0"/>
          <a:chOff x="0" y="0"/>
          <a:chExt cx="0" cy="0"/>
        </a:xfrm>
      </p:grpSpPr>
      <p:grpSp>
        <p:nvGrpSpPr>
          <p:cNvPr id="87" name="Google Shape;87;p9"/>
          <p:cNvGrpSpPr/>
          <p:nvPr/>
        </p:nvGrpSpPr>
        <p:grpSpPr>
          <a:xfrm rot="-5400000">
            <a:off x="8079551" y="114864"/>
            <a:ext cx="1179168" cy="950417"/>
            <a:chOff x="7413403" y="4976359"/>
            <a:chExt cx="2334986" cy="1881641"/>
          </a:xfrm>
        </p:grpSpPr>
        <p:sp>
          <p:nvSpPr>
            <p:cNvPr id="88" name="Google Shape;88;p9"/>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9" name="Google Shape;89;p9"/>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90" name="Google Shape;90;p9"/>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9"/>
          <p:cNvSpPr txBox="1"/>
          <p:nvPr>
            <p:ph idx="1" type="body"/>
          </p:nvPr>
        </p:nvSpPr>
        <p:spPr>
          <a:xfrm>
            <a:off x="875620" y="1565672"/>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9"/>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95" name="Shape 95"/>
        <p:cNvGrpSpPr/>
        <p:nvPr/>
      </p:nvGrpSpPr>
      <p:grpSpPr>
        <a:xfrm>
          <a:off x="0" y="0"/>
          <a:ext cx="0" cy="0"/>
          <a:chOff x="0" y="0"/>
          <a:chExt cx="0" cy="0"/>
        </a:xfrm>
      </p:grpSpPr>
      <p:sp>
        <p:nvSpPr>
          <p:cNvPr id="96" name="Google Shape;96;p10"/>
          <p:cNvSpPr txBox="1"/>
          <p:nvPr>
            <p:ph type="title"/>
          </p:nvPr>
        </p:nvSpPr>
        <p:spPr>
          <a:xfrm>
            <a:off x="1349041" y="1263253"/>
            <a:ext cx="6445800" cy="21078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chemeClr val="lt1"/>
              </a:buClr>
              <a:buSzPts val="3500"/>
              <a:buFont typeface="Arial"/>
              <a:buNone/>
              <a:defRPr sz="3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10"/>
          <p:cNvSpPr txBox="1"/>
          <p:nvPr>
            <p:ph idx="1" type="body"/>
          </p:nvPr>
        </p:nvSpPr>
        <p:spPr>
          <a:xfrm>
            <a:off x="285750" y="389554"/>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10"/>
          <p:cNvSpPr txBox="1"/>
          <p:nvPr>
            <p:ph idx="2" type="body"/>
          </p:nvPr>
        </p:nvSpPr>
        <p:spPr>
          <a:xfrm>
            <a:off x="5161360" y="3370660"/>
            <a:ext cx="2633700" cy="509700"/>
          </a:xfrm>
          <a:prstGeom prst="rect">
            <a:avLst/>
          </a:prstGeom>
          <a:noFill/>
          <a:ln>
            <a:noFill/>
          </a:ln>
        </p:spPr>
        <p:txBody>
          <a:bodyPr anchorCtr="0" anchor="t" bIns="34275" lIns="68575" spcFirstLastPara="1" rIns="68575" wrap="square" tIns="34275">
            <a:noAutofit/>
          </a:bodyPr>
          <a:lstStyle>
            <a:lvl1pPr indent="-228600" lvl="0" marL="457200" algn="r">
              <a:lnSpc>
                <a:spcPct val="90000"/>
              </a:lnSpc>
              <a:spcBef>
                <a:spcPts val="800"/>
              </a:spcBef>
              <a:spcAft>
                <a:spcPts val="0"/>
              </a:spcAft>
              <a:buClr>
                <a:schemeClr val="lt1"/>
              </a:buClr>
              <a:buSzPts val="1500"/>
              <a:buNone/>
              <a:defRPr sz="1500">
                <a:solidFill>
                  <a:schemeClr val="lt1"/>
                </a:solidFill>
                <a:latin typeface="Arial"/>
                <a:ea typeface="Arial"/>
                <a:cs typeface="Arial"/>
                <a:sym typeface="Arial"/>
              </a:defRPr>
            </a:lvl1pPr>
            <a:lvl2pPr indent="-228600" lvl="1" marL="914400" algn="r">
              <a:lnSpc>
                <a:spcPct val="90000"/>
              </a:lnSpc>
              <a:spcBef>
                <a:spcPts val="400"/>
              </a:spcBef>
              <a:spcAft>
                <a:spcPts val="0"/>
              </a:spcAft>
              <a:buClr>
                <a:schemeClr val="lt1"/>
              </a:buClr>
              <a:buSzPts val="1400"/>
              <a:buNone/>
              <a:defRPr sz="1400">
                <a:solidFill>
                  <a:schemeClr val="lt1"/>
                </a:solidFill>
                <a:latin typeface="Arial"/>
                <a:ea typeface="Arial"/>
                <a:cs typeface="Arial"/>
                <a:sym typeface="Arial"/>
              </a:defRPr>
            </a:lvl2pPr>
            <a:lvl3pPr indent="-228600" lvl="2" marL="1371600" algn="r">
              <a:lnSpc>
                <a:spcPct val="90000"/>
              </a:lnSpc>
              <a:spcBef>
                <a:spcPts val="400"/>
              </a:spcBef>
              <a:spcAft>
                <a:spcPts val="0"/>
              </a:spcAft>
              <a:buClr>
                <a:schemeClr val="lt1"/>
              </a:buClr>
              <a:buSzPts val="1200"/>
              <a:buNone/>
              <a:defRPr sz="1200">
                <a:solidFill>
                  <a:schemeClr val="lt1"/>
                </a:solidFill>
                <a:latin typeface="Arial"/>
                <a:ea typeface="Arial"/>
                <a:cs typeface="Arial"/>
                <a:sym typeface="Arial"/>
              </a:defRPr>
            </a:lvl3pPr>
            <a:lvl4pPr indent="-228600" lvl="3" marL="18288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4pPr>
            <a:lvl5pPr indent="-228600" lvl="4" marL="22860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9" name="Google Shape;99;p10"/>
          <p:cNvSpPr txBox="1"/>
          <p:nvPr>
            <p:ph idx="3" type="body"/>
          </p:nvPr>
        </p:nvSpPr>
        <p:spPr>
          <a:xfrm>
            <a:off x="7956828" y="2549769"/>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10"/>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5750" y="285750"/>
            <a:ext cx="85725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285750" y="1369219"/>
            <a:ext cx="85725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2"/>
                </a:solidFill>
                <a:latin typeface="Arial"/>
                <a:ea typeface="Arial"/>
                <a:cs typeface="Arial"/>
                <a:sym typeface="Arial"/>
              </a:defRPr>
            </a:lvl1pPr>
            <a:lvl2pPr indent="0" lvl="1" marL="0" marR="0" rtl="0" algn="r">
              <a:spcBef>
                <a:spcPts val="0"/>
              </a:spcBef>
              <a:buNone/>
              <a:defRPr b="0" i="0" sz="900" u="none" cap="none" strike="noStrike">
                <a:solidFill>
                  <a:schemeClr val="dk2"/>
                </a:solidFill>
                <a:latin typeface="Arial"/>
                <a:ea typeface="Arial"/>
                <a:cs typeface="Arial"/>
                <a:sym typeface="Arial"/>
              </a:defRPr>
            </a:lvl2pPr>
            <a:lvl3pPr indent="0" lvl="2" marL="0" marR="0" rtl="0" algn="r">
              <a:spcBef>
                <a:spcPts val="0"/>
              </a:spcBef>
              <a:buNone/>
              <a:defRPr b="0" i="0" sz="900" u="none" cap="none" strike="noStrike">
                <a:solidFill>
                  <a:schemeClr val="dk2"/>
                </a:solidFill>
                <a:latin typeface="Arial"/>
                <a:ea typeface="Arial"/>
                <a:cs typeface="Arial"/>
                <a:sym typeface="Arial"/>
              </a:defRPr>
            </a:lvl3pPr>
            <a:lvl4pPr indent="0" lvl="3" marL="0" marR="0" rtl="0" algn="r">
              <a:spcBef>
                <a:spcPts val="0"/>
              </a:spcBef>
              <a:buNone/>
              <a:defRPr b="0" i="0" sz="900" u="none" cap="none" strike="noStrike">
                <a:solidFill>
                  <a:schemeClr val="dk2"/>
                </a:solidFill>
                <a:latin typeface="Arial"/>
                <a:ea typeface="Arial"/>
                <a:cs typeface="Arial"/>
                <a:sym typeface="Arial"/>
              </a:defRPr>
            </a:lvl4pPr>
            <a:lvl5pPr indent="0" lvl="4" marL="0" marR="0" rtl="0" algn="r">
              <a:spcBef>
                <a:spcPts val="0"/>
              </a:spcBef>
              <a:buNone/>
              <a:defRPr b="0" i="0" sz="900" u="none" cap="none" strike="noStrike">
                <a:solidFill>
                  <a:schemeClr val="dk2"/>
                </a:solidFill>
                <a:latin typeface="Arial"/>
                <a:ea typeface="Arial"/>
                <a:cs typeface="Arial"/>
                <a:sym typeface="Arial"/>
              </a:defRPr>
            </a:lvl5pPr>
            <a:lvl6pPr indent="0" lvl="5" marL="0" marR="0" rtl="0" algn="r">
              <a:spcBef>
                <a:spcPts val="0"/>
              </a:spcBef>
              <a:buNone/>
              <a:defRPr b="0" i="0" sz="900" u="none" cap="none" strike="noStrike">
                <a:solidFill>
                  <a:schemeClr val="dk2"/>
                </a:solidFill>
                <a:latin typeface="Arial"/>
                <a:ea typeface="Arial"/>
                <a:cs typeface="Arial"/>
                <a:sym typeface="Arial"/>
              </a:defRPr>
            </a:lvl6pPr>
            <a:lvl7pPr indent="0" lvl="6" marL="0" marR="0" rtl="0" algn="r">
              <a:spcBef>
                <a:spcPts val="0"/>
              </a:spcBef>
              <a:buNone/>
              <a:defRPr b="0" i="0" sz="900" u="none" cap="none" strike="noStrike">
                <a:solidFill>
                  <a:schemeClr val="dk2"/>
                </a:solidFill>
                <a:latin typeface="Arial"/>
                <a:ea typeface="Arial"/>
                <a:cs typeface="Arial"/>
                <a:sym typeface="Arial"/>
              </a:defRPr>
            </a:lvl7pPr>
            <a:lvl8pPr indent="0" lvl="7" marL="0" marR="0" rtl="0" algn="r">
              <a:spcBef>
                <a:spcPts val="0"/>
              </a:spcBef>
              <a:buNone/>
              <a:defRPr b="0" i="0" sz="900" u="none" cap="none" strike="noStrike">
                <a:solidFill>
                  <a:schemeClr val="dk2"/>
                </a:solidFill>
                <a:latin typeface="Arial"/>
                <a:ea typeface="Arial"/>
                <a:cs typeface="Arial"/>
                <a:sym typeface="Arial"/>
              </a:defRPr>
            </a:lvl8pPr>
            <a:lvl9pPr indent="0" lvl="8" marL="0" marR="0" rtl="0" algn="r">
              <a:spcBef>
                <a:spcPts val="0"/>
              </a:spcBef>
              <a:buNone/>
              <a:defRPr b="0" i="0" sz="9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297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ctrTitle"/>
          </p:nvPr>
        </p:nvSpPr>
        <p:spPr>
          <a:xfrm>
            <a:off x="875620" y="841772"/>
            <a:ext cx="5322600" cy="1790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Amazon Sales Data Analysis</a:t>
            </a:r>
            <a:endParaRPr/>
          </a:p>
        </p:txBody>
      </p:sp>
      <p:sp>
        <p:nvSpPr>
          <p:cNvPr id="194" name="Google Shape;194;p16"/>
          <p:cNvSpPr txBox="1"/>
          <p:nvPr>
            <p:ph idx="1" type="subTitle"/>
          </p:nvPr>
        </p:nvSpPr>
        <p:spPr>
          <a:xfrm>
            <a:off x="875620" y="2701528"/>
            <a:ext cx="7125300" cy="605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By Unmilan Baruah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48" name="Google Shape;248;p25"/>
          <p:cNvPicPr preferRelativeResize="0"/>
          <p:nvPr/>
        </p:nvPicPr>
        <p:blipFill>
          <a:blip r:embed="rId3">
            <a:alphaModFix/>
          </a:blip>
          <a:stretch>
            <a:fillRect/>
          </a:stretch>
        </p:blipFill>
        <p:spPr>
          <a:xfrm>
            <a:off x="1590025" y="1380550"/>
            <a:ext cx="5262901" cy="2641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54" name="Google Shape;254;p26"/>
          <p:cNvPicPr preferRelativeResize="0"/>
          <p:nvPr/>
        </p:nvPicPr>
        <p:blipFill>
          <a:blip r:embed="rId3">
            <a:alphaModFix/>
          </a:blip>
          <a:stretch>
            <a:fillRect/>
          </a:stretch>
        </p:blipFill>
        <p:spPr>
          <a:xfrm>
            <a:off x="1590025" y="1380550"/>
            <a:ext cx="5262901" cy="2641049"/>
          </a:xfrm>
          <a:prstGeom prst="rect">
            <a:avLst/>
          </a:prstGeom>
          <a:noFill/>
          <a:ln>
            <a:noFill/>
          </a:ln>
        </p:spPr>
      </p:pic>
      <p:sp>
        <p:nvSpPr>
          <p:cNvPr id="255" name="Google Shape;255;p26"/>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Observations</a:t>
            </a:r>
            <a:endParaRPr/>
          </a:p>
        </p:txBody>
      </p:sp>
      <p:sp>
        <p:nvSpPr>
          <p:cNvPr id="261" name="Google Shape;261;p27"/>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Overall </a:t>
            </a:r>
            <a:r>
              <a:rPr b="1" lang="en" sz="1500"/>
              <a:t>Revenue </a:t>
            </a:r>
            <a:r>
              <a:rPr lang="en" sz="1500"/>
              <a:t>made from 2010-17 is </a:t>
            </a:r>
            <a:r>
              <a:rPr b="1" lang="en" sz="1500"/>
              <a:t>$134 million</a:t>
            </a:r>
            <a:r>
              <a:rPr lang="en" sz="1500"/>
              <a:t>. From this revenue, overall </a:t>
            </a:r>
            <a:r>
              <a:rPr b="1" lang="en" sz="1500"/>
              <a:t>Cost</a:t>
            </a:r>
            <a:r>
              <a:rPr lang="en" sz="1500"/>
              <a:t>, and </a:t>
            </a:r>
            <a:r>
              <a:rPr b="1" lang="en" sz="1500"/>
              <a:t>Profit </a:t>
            </a:r>
            <a:r>
              <a:rPr lang="en" sz="1500"/>
              <a:t>made are </a:t>
            </a:r>
            <a:r>
              <a:rPr b="1" lang="en" sz="1500"/>
              <a:t>$93 million</a:t>
            </a:r>
            <a:r>
              <a:rPr lang="en" sz="1500"/>
              <a:t>, and </a:t>
            </a:r>
            <a:r>
              <a:rPr b="1" lang="en" sz="1500"/>
              <a:t>$44 million</a:t>
            </a:r>
            <a:r>
              <a:rPr lang="en" sz="1500"/>
              <a:t>, respectively.</a:t>
            </a:r>
            <a:endParaRPr sz="1500"/>
          </a:p>
          <a:p>
            <a:pPr indent="-323850" lvl="0" marL="457200" rtl="0" algn="just">
              <a:spcBef>
                <a:spcPts val="0"/>
              </a:spcBef>
              <a:spcAft>
                <a:spcPts val="0"/>
              </a:spcAft>
              <a:buSzPts val="1500"/>
              <a:buChar char="●"/>
            </a:pPr>
            <a:r>
              <a:rPr lang="en" sz="1500"/>
              <a:t>Sales trend is found out to be the highest in </a:t>
            </a:r>
            <a:r>
              <a:rPr b="1" lang="en" sz="1500"/>
              <a:t>Sub-Saharan Africa </a:t>
            </a:r>
            <a:r>
              <a:rPr lang="en" sz="1500"/>
              <a:t>region.</a:t>
            </a:r>
            <a:endParaRPr sz="1500"/>
          </a:p>
          <a:p>
            <a:pPr indent="-323850" lvl="0" marL="457200" rtl="0" algn="just">
              <a:spcBef>
                <a:spcPts val="0"/>
              </a:spcBef>
              <a:spcAft>
                <a:spcPts val="0"/>
              </a:spcAft>
              <a:buSzPts val="1500"/>
              <a:buChar char="●"/>
            </a:pPr>
            <a:r>
              <a:rPr lang="en" sz="1500"/>
              <a:t>The overall sales (</a:t>
            </a:r>
            <a:r>
              <a:rPr b="1" lang="en" sz="1500"/>
              <a:t>Profit</a:t>
            </a:r>
            <a:r>
              <a:rPr lang="en" sz="1500"/>
              <a:t>, and </a:t>
            </a:r>
            <a:r>
              <a:rPr b="1" lang="en" sz="1500"/>
              <a:t>Revenue</a:t>
            </a:r>
            <a:r>
              <a:rPr lang="en" sz="1500"/>
              <a:t>) is highest in the year 2012, and the lowest in the year 2011.</a:t>
            </a:r>
            <a:endParaRPr sz="1500"/>
          </a:p>
          <a:p>
            <a:pPr indent="-323850" lvl="0" marL="457200" rtl="0" algn="just">
              <a:spcBef>
                <a:spcPts val="0"/>
              </a:spcBef>
              <a:spcAft>
                <a:spcPts val="0"/>
              </a:spcAft>
              <a:buSzPts val="1500"/>
              <a:buChar char="●"/>
            </a:pPr>
            <a:r>
              <a:rPr lang="en" sz="1500"/>
              <a:t>People needs their products fact. This is because the order priority “</a:t>
            </a:r>
            <a:r>
              <a:rPr b="1" lang="en" sz="1500"/>
              <a:t>H</a:t>
            </a:r>
            <a:r>
              <a:rPr lang="en" sz="1500"/>
              <a:t>” is bringing the highest sales.</a:t>
            </a:r>
            <a:endParaRPr sz="1500"/>
          </a:p>
          <a:p>
            <a:pPr indent="-323850" lvl="0" marL="457200" rtl="0" algn="just">
              <a:spcBef>
                <a:spcPts val="0"/>
              </a:spcBef>
              <a:spcAft>
                <a:spcPts val="0"/>
              </a:spcAft>
              <a:buSzPts val="1500"/>
              <a:buChar char="●"/>
            </a:pPr>
            <a:r>
              <a:rPr lang="en" sz="1500"/>
              <a:t>Higher sales are observed for “</a:t>
            </a:r>
            <a:r>
              <a:rPr b="1" lang="en" sz="1500"/>
              <a:t>Offline</a:t>
            </a:r>
            <a:r>
              <a:rPr lang="en" sz="1500"/>
              <a:t>” sales channel, meaning people still prefer buying their products offline.</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Inference</a:t>
            </a:r>
            <a:endParaRPr/>
          </a:p>
        </p:txBody>
      </p:sp>
      <p:sp>
        <p:nvSpPr>
          <p:cNvPr id="267" name="Google Shape;267;p28"/>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b="1" lang="en" sz="1500"/>
              <a:t>Cosmetic </a:t>
            </a:r>
            <a:r>
              <a:rPr lang="en" sz="1500"/>
              <a:t>products are sold the most in </a:t>
            </a:r>
            <a:r>
              <a:rPr b="1" lang="en" sz="1500"/>
              <a:t>Europe</a:t>
            </a:r>
            <a:r>
              <a:rPr lang="en" sz="1500"/>
              <a:t>, and </a:t>
            </a:r>
            <a:r>
              <a:rPr b="1" lang="en" sz="1500"/>
              <a:t>Middle East and North Africa </a:t>
            </a:r>
            <a:r>
              <a:rPr lang="en" sz="1500"/>
              <a:t>regions. So, it is better to promote </a:t>
            </a:r>
            <a:r>
              <a:rPr b="1" lang="en" sz="1500"/>
              <a:t>Cosmetic </a:t>
            </a:r>
            <a:r>
              <a:rPr lang="en" sz="1500"/>
              <a:t>products in those two regions.</a:t>
            </a:r>
            <a:endParaRPr sz="1500"/>
          </a:p>
          <a:p>
            <a:pPr indent="-323850" lvl="0" marL="457200" rtl="0" algn="just">
              <a:spcBef>
                <a:spcPts val="0"/>
              </a:spcBef>
              <a:spcAft>
                <a:spcPts val="0"/>
              </a:spcAft>
              <a:buSzPts val="1500"/>
              <a:buChar char="●"/>
            </a:pPr>
            <a:r>
              <a:rPr b="1" lang="en" sz="1500"/>
              <a:t>Fruits </a:t>
            </a:r>
            <a:r>
              <a:rPr lang="en" sz="1500"/>
              <a:t>are are sold the most in </a:t>
            </a:r>
            <a:r>
              <a:rPr b="1" lang="en" sz="1500"/>
              <a:t>Sub-Saharan Africa </a:t>
            </a:r>
            <a:r>
              <a:rPr lang="en" sz="1500"/>
              <a:t>region. There, it will be better to promote </a:t>
            </a:r>
            <a:r>
              <a:rPr b="1" lang="en" sz="1500"/>
              <a:t>Fruits </a:t>
            </a:r>
            <a:r>
              <a:rPr lang="en" sz="1500"/>
              <a:t>products in the region, followed by </a:t>
            </a:r>
            <a:r>
              <a:rPr b="1" lang="en" sz="1500"/>
              <a:t>Beverages</a:t>
            </a:r>
            <a:r>
              <a:rPr lang="en" sz="1500"/>
              <a:t> as these products are the two most preferred item types in the region.</a:t>
            </a:r>
            <a:endParaRPr sz="1500"/>
          </a:p>
          <a:p>
            <a:pPr indent="-323850" lvl="0" marL="457200" rtl="0" algn="just">
              <a:spcBef>
                <a:spcPts val="0"/>
              </a:spcBef>
              <a:spcAft>
                <a:spcPts val="0"/>
              </a:spcAft>
              <a:buSzPts val="1500"/>
              <a:buChar char="●"/>
            </a:pPr>
            <a:r>
              <a:rPr lang="en" sz="1500"/>
              <a:t>However, necessary changes are needed to made in prices for </a:t>
            </a:r>
            <a:r>
              <a:rPr b="1" lang="en" sz="1500"/>
              <a:t>Fruits </a:t>
            </a:r>
            <a:r>
              <a:rPr lang="en" sz="1500"/>
              <a:t>products, </a:t>
            </a:r>
            <a:r>
              <a:rPr lang="en" sz="1500"/>
              <a:t>because</a:t>
            </a:r>
            <a:r>
              <a:rPr lang="en" sz="1500"/>
              <a:t> the sales from </a:t>
            </a:r>
            <a:r>
              <a:rPr b="1" lang="en" sz="1500"/>
              <a:t>Fruits </a:t>
            </a:r>
            <a:r>
              <a:rPr lang="en" sz="1500"/>
              <a:t>products is the lowest overall. The same is the case for </a:t>
            </a:r>
            <a:r>
              <a:rPr b="1" lang="en" sz="1500"/>
              <a:t>Beverages</a:t>
            </a:r>
            <a:r>
              <a:rPr lang="en" sz="1500"/>
              <a:t>, as it has achieved the third most lowest  sales overall.</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Inference</a:t>
            </a:r>
            <a:endParaRPr/>
          </a:p>
        </p:txBody>
      </p:sp>
      <p:sp>
        <p:nvSpPr>
          <p:cNvPr id="273" name="Google Shape;273;p29"/>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Overall sales are highest for </a:t>
            </a:r>
            <a:r>
              <a:rPr b="1" lang="en" sz="1500"/>
              <a:t>Cosmetics</a:t>
            </a:r>
            <a:r>
              <a:rPr lang="en" sz="1500"/>
              <a:t>, followed by </a:t>
            </a:r>
            <a:r>
              <a:rPr b="1" lang="en" sz="1500"/>
              <a:t>Household</a:t>
            </a:r>
            <a:r>
              <a:rPr lang="en" sz="1500"/>
              <a:t>, and </a:t>
            </a:r>
            <a:r>
              <a:rPr b="1" lang="en" sz="1500"/>
              <a:t>Office Supplies</a:t>
            </a:r>
            <a:r>
              <a:rPr lang="en" sz="1500"/>
              <a:t>. Moreover, </a:t>
            </a:r>
            <a:r>
              <a:rPr b="1" lang="en" sz="1500"/>
              <a:t>Household </a:t>
            </a:r>
            <a:r>
              <a:rPr lang="en" sz="1500"/>
              <a:t>products are preferred the most in </a:t>
            </a:r>
            <a:r>
              <a:rPr b="1" lang="en" sz="1500"/>
              <a:t>Central America and the Carribean</a:t>
            </a:r>
            <a:r>
              <a:rPr lang="en" sz="1500"/>
              <a:t> as well as second most preferred products in </a:t>
            </a:r>
            <a:r>
              <a:rPr b="1" lang="en" sz="1500"/>
              <a:t>North America</a:t>
            </a:r>
            <a:r>
              <a:rPr lang="en" sz="1500"/>
              <a:t>, and </a:t>
            </a:r>
            <a:r>
              <a:rPr b="1" lang="en" sz="1500"/>
              <a:t>Asia</a:t>
            </a:r>
            <a:r>
              <a:rPr lang="en" sz="1500"/>
              <a:t>. So, it is also necessary to promote </a:t>
            </a:r>
            <a:r>
              <a:rPr b="1" lang="en" sz="1500"/>
              <a:t>Household </a:t>
            </a:r>
            <a:r>
              <a:rPr lang="en" sz="1500"/>
              <a:t>products with </a:t>
            </a:r>
            <a:r>
              <a:rPr b="1" lang="en" sz="1500"/>
              <a:t>Cosmetics </a:t>
            </a:r>
            <a:r>
              <a:rPr lang="en" sz="1500"/>
              <a:t>as well.</a:t>
            </a:r>
            <a:endParaRPr sz="1500"/>
          </a:p>
          <a:p>
            <a:pPr indent="-323850" lvl="0" marL="457200" rtl="0" algn="just">
              <a:spcBef>
                <a:spcPts val="0"/>
              </a:spcBef>
              <a:spcAft>
                <a:spcPts val="0"/>
              </a:spcAft>
              <a:buSzPts val="1500"/>
              <a:buChar char="●"/>
            </a:pPr>
            <a:r>
              <a:rPr lang="en" sz="1500"/>
              <a:t>Also, </a:t>
            </a:r>
            <a:r>
              <a:rPr b="1" lang="en" sz="1500"/>
              <a:t>Office Supplies </a:t>
            </a:r>
            <a:r>
              <a:rPr lang="en" sz="1500"/>
              <a:t>are the third most preferred products in </a:t>
            </a:r>
            <a:r>
              <a:rPr b="1" lang="en" sz="1500"/>
              <a:t>Asia</a:t>
            </a:r>
            <a:r>
              <a:rPr lang="en" sz="1500"/>
              <a:t>, and </a:t>
            </a:r>
            <a:r>
              <a:rPr b="1" lang="en" sz="1500"/>
              <a:t>Europe</a:t>
            </a:r>
            <a:r>
              <a:rPr lang="en" sz="1500"/>
              <a:t>. Thus, necessary to promote </a:t>
            </a:r>
            <a:r>
              <a:rPr b="1" lang="en" sz="1500"/>
              <a:t>Office Supplies</a:t>
            </a:r>
            <a:r>
              <a:rPr lang="en" sz="1500"/>
              <a:t>, just like </a:t>
            </a:r>
            <a:r>
              <a:rPr b="1" lang="en" sz="1500"/>
              <a:t>Cosmetics </a:t>
            </a:r>
            <a:r>
              <a:rPr lang="en" sz="1500"/>
              <a:t> and </a:t>
            </a:r>
            <a:r>
              <a:rPr b="1" lang="en" sz="1500"/>
              <a:t>Household </a:t>
            </a:r>
            <a:r>
              <a:rPr lang="en" sz="1500"/>
              <a:t>products.</a:t>
            </a:r>
            <a:endParaRPr sz="1500"/>
          </a:p>
          <a:p>
            <a:pPr indent="-323850" lvl="0" marL="457200" rtl="0" algn="just">
              <a:spcBef>
                <a:spcPts val="0"/>
              </a:spcBef>
              <a:spcAft>
                <a:spcPts val="0"/>
              </a:spcAft>
              <a:buSzPts val="1500"/>
              <a:buChar char="●"/>
            </a:pPr>
            <a:r>
              <a:rPr lang="en" sz="1500"/>
              <a:t>The least profit by region is observed in </a:t>
            </a:r>
            <a:r>
              <a:rPr b="1" lang="en" sz="1500"/>
              <a:t>North America</a:t>
            </a:r>
            <a:r>
              <a:rPr lang="en" sz="1500"/>
              <a:t>. Moreover, only </a:t>
            </a:r>
            <a:r>
              <a:rPr b="1" lang="en" sz="1500"/>
              <a:t>Personal Care</a:t>
            </a:r>
            <a:r>
              <a:rPr lang="en" sz="1500"/>
              <a:t>, and </a:t>
            </a:r>
            <a:r>
              <a:rPr b="1" lang="en" sz="1500"/>
              <a:t>Household </a:t>
            </a:r>
            <a:r>
              <a:rPr lang="en" sz="1500"/>
              <a:t>items are sold in this region. So, more study is necessary in the region to enhance the </a:t>
            </a:r>
            <a:r>
              <a:rPr b="1" lang="en" sz="1500"/>
              <a:t>Profit </a:t>
            </a:r>
            <a:r>
              <a:rPr lang="en" sz="1500"/>
              <a:t>in the region.</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t/>
            </a:r>
            <a:endParaRPr b="1" sz="3500"/>
          </a:p>
          <a:p>
            <a:pPr indent="0" lvl="0" marL="0" rtl="0" algn="ctr">
              <a:spcBef>
                <a:spcPts val="800"/>
              </a:spcBef>
              <a:spcAft>
                <a:spcPts val="0"/>
              </a:spcAft>
              <a:buNone/>
            </a:pPr>
            <a:r>
              <a:rPr b="1" lang="en" sz="3500"/>
              <a:t>Thank You</a:t>
            </a:r>
            <a:endParaRPr b="1"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Introduction</a:t>
            </a:r>
            <a:endParaRPr/>
          </a:p>
        </p:txBody>
      </p:sp>
      <p:sp>
        <p:nvSpPr>
          <p:cNvPr id="200" name="Google Shape;200;p17"/>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0" lvl="0" marL="0" rtl="0" algn="just">
              <a:spcBef>
                <a:spcPts val="800"/>
              </a:spcBef>
              <a:spcAft>
                <a:spcPts val="0"/>
              </a:spcAft>
              <a:buNone/>
            </a:pPr>
            <a:r>
              <a:rPr lang="en" sz="1500"/>
              <a:t>Sales management has gained importance to meet increasing competition and the need for improved methods of distribution to reduce cost and to increase profits.Sales management today is the most important function in a commercial and business enterprise. </a:t>
            </a:r>
            <a:r>
              <a:rPr lang="en" sz="1500">
                <a:solidFill>
                  <a:srgbClr val="202122"/>
                </a:solidFill>
                <a:highlight>
                  <a:srgbClr val="FFFFFF"/>
                </a:highlight>
              </a:rPr>
              <a:t>Amazon is an e-commerce platform that sells many product lines, which are preferred by consumers all around the world. This report is a detailed analysis of Amazon Sales Data from 2010 to 2017.</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Purpose</a:t>
            </a:r>
            <a:endParaRPr sz="3900"/>
          </a:p>
        </p:txBody>
      </p:sp>
      <p:sp>
        <p:nvSpPr>
          <p:cNvPr id="206" name="Google Shape;206;p18"/>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t>To find and study </a:t>
            </a:r>
            <a:r>
              <a:rPr b="1" lang="en" sz="1500"/>
              <a:t>region/country-wise</a:t>
            </a:r>
            <a:r>
              <a:rPr lang="en" sz="1500"/>
              <a:t> sales trend of Amazon Sales Data.</a:t>
            </a:r>
            <a:endParaRPr sz="1500"/>
          </a:p>
          <a:p>
            <a:pPr indent="-323850" lvl="0" marL="457200" rtl="0" algn="l">
              <a:spcBef>
                <a:spcPts val="800"/>
              </a:spcBef>
              <a:spcAft>
                <a:spcPts val="0"/>
              </a:spcAft>
              <a:buSzPts val="1500"/>
              <a:buChar char="•"/>
            </a:pPr>
            <a:r>
              <a:rPr lang="en" sz="1500"/>
              <a:t>To find the sales trend of the Amazon Data using </a:t>
            </a:r>
            <a:r>
              <a:rPr b="1" lang="en" sz="1500"/>
              <a:t>time-series analysis</a:t>
            </a:r>
            <a:r>
              <a:rPr lang="en" sz="1500"/>
              <a:t>.</a:t>
            </a:r>
            <a:endParaRPr sz="1500"/>
          </a:p>
          <a:p>
            <a:pPr indent="-323850" lvl="0" marL="457200" rtl="0" algn="l">
              <a:spcBef>
                <a:spcPts val="800"/>
              </a:spcBef>
              <a:spcAft>
                <a:spcPts val="0"/>
              </a:spcAft>
              <a:buSzPts val="1500"/>
              <a:buChar char="•"/>
            </a:pPr>
            <a:r>
              <a:rPr lang="en" sz="1500"/>
              <a:t>To evaluate the overall of </a:t>
            </a:r>
            <a:r>
              <a:rPr b="1" lang="en" sz="1500"/>
              <a:t>Revenu</a:t>
            </a:r>
            <a:r>
              <a:rPr lang="en" sz="1500"/>
              <a:t>e, </a:t>
            </a:r>
            <a:r>
              <a:rPr b="1" lang="en" sz="1500"/>
              <a:t>Profit</a:t>
            </a:r>
            <a:r>
              <a:rPr lang="en" sz="1500"/>
              <a:t>, and </a:t>
            </a:r>
            <a:r>
              <a:rPr b="1" lang="en" sz="1500"/>
              <a:t>Cost</a:t>
            </a:r>
            <a:r>
              <a:rPr lang="en" sz="1500"/>
              <a:t> from 2010 to 2017.</a:t>
            </a:r>
            <a:endParaRPr sz="1500"/>
          </a:p>
          <a:p>
            <a:pPr indent="-323850" lvl="0" marL="457200" rtl="0" algn="l">
              <a:spcBef>
                <a:spcPts val="800"/>
              </a:spcBef>
              <a:spcAft>
                <a:spcPts val="0"/>
              </a:spcAft>
              <a:buSzPts val="1500"/>
              <a:buChar char="•"/>
            </a:pPr>
            <a:r>
              <a:rPr lang="en" sz="1500"/>
              <a:t>To analyze the sales trend based on </a:t>
            </a:r>
            <a:r>
              <a:rPr b="1" lang="en" sz="1500"/>
              <a:t>Order Priority</a:t>
            </a:r>
            <a:r>
              <a:rPr lang="en" sz="1500"/>
              <a:t>.</a:t>
            </a:r>
            <a:endParaRPr sz="1500"/>
          </a:p>
          <a:p>
            <a:pPr indent="-323850" lvl="0" marL="457200" rtl="0" algn="l">
              <a:spcBef>
                <a:spcPts val="800"/>
              </a:spcBef>
              <a:spcAft>
                <a:spcPts val="0"/>
              </a:spcAft>
              <a:buSzPts val="1500"/>
              <a:buChar char="•"/>
            </a:pPr>
            <a:r>
              <a:rPr lang="en" sz="1500"/>
              <a:t>To analyze the sales trend based on </a:t>
            </a:r>
            <a:r>
              <a:rPr b="1" lang="en" sz="1500"/>
              <a:t>Item Type</a:t>
            </a:r>
            <a:r>
              <a:rPr lang="en" sz="1500"/>
              <a:t>.</a:t>
            </a:r>
            <a:endParaRPr sz="1500"/>
          </a:p>
          <a:p>
            <a:pPr indent="-323850" lvl="0" marL="457200" rtl="0" algn="l">
              <a:spcBef>
                <a:spcPts val="800"/>
              </a:spcBef>
              <a:spcAft>
                <a:spcPts val="0"/>
              </a:spcAft>
              <a:buSzPts val="1500"/>
              <a:buChar char="•"/>
            </a:pPr>
            <a:r>
              <a:rPr lang="en" sz="1500"/>
              <a:t>To analyze the sales trend based on </a:t>
            </a:r>
            <a:r>
              <a:rPr b="1" lang="en" sz="1500"/>
              <a:t>Sales Channel</a:t>
            </a:r>
            <a:r>
              <a:rPr lang="en" sz="1500"/>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Methodology</a:t>
            </a:r>
            <a:endParaRPr/>
          </a:p>
        </p:txBody>
      </p:sp>
      <p:sp>
        <p:nvSpPr>
          <p:cNvPr id="212" name="Google Shape;212;p19"/>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AutoNum type="arabicPeriod"/>
            </a:pPr>
            <a:r>
              <a:rPr lang="en" sz="1400"/>
              <a:t>ETL (Extract, Transform, and Load): Collecting the data, transforming it into something which can be analyzed with accuracy, and loading the processed data for further analysis.</a:t>
            </a:r>
            <a:endParaRPr sz="1400"/>
          </a:p>
          <a:p>
            <a:pPr indent="-317500" lvl="0" marL="457200" rtl="0" algn="l">
              <a:spcBef>
                <a:spcPts val="800"/>
              </a:spcBef>
              <a:spcAft>
                <a:spcPts val="0"/>
              </a:spcAft>
              <a:buSzPts val="1400"/>
              <a:buAutoNum type="arabicPeriod"/>
            </a:pPr>
            <a:r>
              <a:rPr lang="en" sz="1400"/>
              <a:t>Data Analysis</a:t>
            </a:r>
            <a:endParaRPr sz="1400"/>
          </a:p>
          <a:p>
            <a:pPr indent="-317500" lvl="0" marL="457200" rtl="0" algn="l">
              <a:spcBef>
                <a:spcPts val="800"/>
              </a:spcBef>
              <a:spcAft>
                <a:spcPts val="0"/>
              </a:spcAft>
              <a:buSzPts val="1400"/>
              <a:buAutoNum type="arabicPeriod"/>
            </a:pPr>
            <a:r>
              <a:rPr lang="en" sz="1400"/>
              <a:t>Observations</a:t>
            </a:r>
            <a:endParaRPr sz="1400"/>
          </a:p>
          <a:p>
            <a:pPr indent="-317500" lvl="0" marL="457200" rtl="0" algn="l">
              <a:spcBef>
                <a:spcPts val="800"/>
              </a:spcBef>
              <a:spcAft>
                <a:spcPts val="0"/>
              </a:spcAft>
              <a:buSzPts val="1400"/>
              <a:buAutoNum type="arabicPeriod"/>
            </a:pPr>
            <a:r>
              <a:rPr lang="en" sz="1400"/>
              <a:t>Inference</a:t>
            </a:r>
            <a:endParaRPr sz="1400"/>
          </a:p>
          <a:p>
            <a:pPr indent="0" lvl="0" marL="0" rtl="0" algn="l">
              <a:spcBef>
                <a:spcPts val="800"/>
              </a:spcBef>
              <a:spcAft>
                <a:spcPts val="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ETL (Extract, Transform, and Load)</a:t>
            </a:r>
            <a:endParaRPr/>
          </a:p>
        </p:txBody>
      </p:sp>
      <p:sp>
        <p:nvSpPr>
          <p:cNvPr id="218" name="Google Shape;218;p20"/>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l">
              <a:spcBef>
                <a:spcPts val="800"/>
              </a:spcBef>
              <a:spcAft>
                <a:spcPts val="0"/>
              </a:spcAft>
              <a:buSzPts val="1500"/>
              <a:buChar char="●"/>
            </a:pPr>
            <a:r>
              <a:rPr lang="en" sz="1500"/>
              <a:t>The data source is named as “</a:t>
            </a:r>
            <a:r>
              <a:rPr b="1" lang="en" sz="1500"/>
              <a:t>Amazon Sales Data.csv</a:t>
            </a:r>
            <a:r>
              <a:rPr lang="en" sz="1500"/>
              <a:t>” and this CSV file has sales records from 2010 to 2017.</a:t>
            </a:r>
            <a:endParaRPr sz="1500"/>
          </a:p>
          <a:p>
            <a:pPr indent="-323850" lvl="0" marL="457200" rtl="0" algn="l">
              <a:spcBef>
                <a:spcPts val="0"/>
              </a:spcBef>
              <a:spcAft>
                <a:spcPts val="0"/>
              </a:spcAft>
              <a:buSzPts val="1500"/>
              <a:buChar char="●"/>
            </a:pPr>
            <a:r>
              <a:rPr lang="en" sz="1500"/>
              <a:t>There are total </a:t>
            </a:r>
            <a:r>
              <a:rPr b="1" lang="en" sz="1500"/>
              <a:t>100 </a:t>
            </a:r>
            <a:r>
              <a:rPr lang="en" sz="1500"/>
              <a:t>entries, but no null values. Therefore, data cleaning was not required.</a:t>
            </a:r>
            <a:endParaRPr sz="1500"/>
          </a:p>
          <a:p>
            <a:pPr indent="-323850" lvl="0" marL="457200" rtl="0" algn="l">
              <a:spcBef>
                <a:spcPts val="0"/>
              </a:spcBef>
              <a:spcAft>
                <a:spcPts val="0"/>
              </a:spcAft>
              <a:buSzPts val="1500"/>
              <a:buChar char="●"/>
            </a:pPr>
            <a:r>
              <a:rPr lang="en" sz="1500"/>
              <a:t>For the time series analysis, in Google Colab, the date format of “</a:t>
            </a:r>
            <a:r>
              <a:rPr b="1" lang="en" sz="1500"/>
              <a:t>Order Date</a:t>
            </a:r>
            <a:r>
              <a:rPr lang="en" sz="1500"/>
              <a:t>” column, which was in </a:t>
            </a:r>
            <a:r>
              <a:rPr b="1" lang="en" sz="1500"/>
              <a:t>YYYY-MM-DD</a:t>
            </a:r>
            <a:r>
              <a:rPr lang="en" sz="1500"/>
              <a:t>, was transformed into three different columns: </a:t>
            </a:r>
            <a:r>
              <a:rPr b="1" lang="en" sz="1500"/>
              <a:t>order_day</a:t>
            </a:r>
            <a:r>
              <a:rPr lang="en" sz="1500"/>
              <a:t>, </a:t>
            </a:r>
            <a:r>
              <a:rPr b="1" lang="en" sz="1500"/>
              <a:t>order_month</a:t>
            </a:r>
            <a:r>
              <a:rPr lang="en" sz="1500"/>
              <a:t>, and </a:t>
            </a:r>
            <a:r>
              <a:rPr b="1" lang="en" sz="1500"/>
              <a:t>order_year</a:t>
            </a:r>
            <a:r>
              <a:rPr lang="en" sz="1500"/>
              <a:t>. However, it was no such transformation was needed in Tableau.</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24" name="Google Shape;224;p21"/>
          <p:cNvPicPr preferRelativeResize="0"/>
          <p:nvPr/>
        </p:nvPicPr>
        <p:blipFill>
          <a:blip r:embed="rId3">
            <a:alphaModFix/>
          </a:blip>
          <a:stretch>
            <a:fillRect/>
          </a:stretch>
        </p:blipFill>
        <p:spPr>
          <a:xfrm>
            <a:off x="1584975" y="1380375"/>
            <a:ext cx="5267950" cy="2639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30" name="Google Shape;230;p22"/>
          <p:cNvPicPr preferRelativeResize="0"/>
          <p:nvPr/>
        </p:nvPicPr>
        <p:blipFill>
          <a:blip r:embed="rId3">
            <a:alphaModFix/>
          </a:blip>
          <a:stretch>
            <a:fillRect/>
          </a:stretch>
        </p:blipFill>
        <p:spPr>
          <a:xfrm>
            <a:off x="1569775" y="1380550"/>
            <a:ext cx="5283151" cy="263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36" name="Google Shape;236;p23"/>
          <p:cNvPicPr preferRelativeResize="0"/>
          <p:nvPr/>
        </p:nvPicPr>
        <p:blipFill>
          <a:blip r:embed="rId3">
            <a:alphaModFix/>
          </a:blip>
          <a:stretch>
            <a:fillRect/>
          </a:stretch>
        </p:blipFill>
        <p:spPr>
          <a:xfrm>
            <a:off x="1573175" y="1380550"/>
            <a:ext cx="5279749" cy="263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42" name="Google Shape;242;p24"/>
          <p:cNvPicPr preferRelativeResize="0"/>
          <p:nvPr/>
        </p:nvPicPr>
        <p:blipFill>
          <a:blip r:embed="rId3">
            <a:alphaModFix/>
          </a:blip>
          <a:stretch>
            <a:fillRect/>
          </a:stretch>
        </p:blipFill>
        <p:spPr>
          <a:xfrm>
            <a:off x="1586675" y="1380550"/>
            <a:ext cx="5266249" cy="2639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