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f0c6949a7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f0c6949a7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f0c6949a76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f0c6949a7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7a19578e44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7a19578e44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7a19578e44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7a19578e44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7a19578e44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7a19578e44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7a19578e44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7a19578e44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f0c6949a7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f0c6949a7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f0c6949a7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f0c6949a7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f0c6949a7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f0c6949a7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f0c6949a7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f0c6949a7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875620" y="841772"/>
            <a:ext cx="5322600" cy="17907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Arial"/>
              <a:buNone/>
              <a:defRPr b="1" sz="45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 name="Google Shape;13;p2"/>
          <p:cNvSpPr txBox="1"/>
          <p:nvPr>
            <p:ph idx="1" type="subTitle"/>
          </p:nvPr>
        </p:nvSpPr>
        <p:spPr>
          <a:xfrm>
            <a:off x="875620" y="2701528"/>
            <a:ext cx="7125300" cy="605100"/>
          </a:xfrm>
          <a:prstGeom prst="rect">
            <a:avLst/>
          </a:prstGeom>
          <a:noFill/>
          <a:ln>
            <a:noFill/>
          </a:ln>
        </p:spPr>
        <p:txBody>
          <a:bodyPr anchorCtr="0" anchor="t" bIns="34275" lIns="68575" spcFirstLastPara="1" rIns="68575" wrap="square" tIns="34275">
            <a:noAutofit/>
          </a:bodyPr>
          <a:lstStyle>
            <a:lvl1pPr lvl="0" algn="l">
              <a:lnSpc>
                <a:spcPct val="90000"/>
              </a:lnSpc>
              <a:spcBef>
                <a:spcPts val="800"/>
              </a:spcBef>
              <a:spcAft>
                <a:spcPts val="0"/>
              </a:spcAft>
              <a:buClr>
                <a:schemeClr val="dk1"/>
              </a:buClr>
              <a:buSzPts val="2400"/>
              <a:buNone/>
              <a:defRPr sz="2400">
                <a:latin typeface="Arial"/>
                <a:ea typeface="Arial"/>
                <a:cs typeface="Arial"/>
                <a:sym typeface="Aria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4" name="Google Shape;14;p2"/>
          <p:cNvSpPr/>
          <p:nvPr/>
        </p:nvSpPr>
        <p:spPr>
          <a:xfrm>
            <a:off x="0" y="3429000"/>
            <a:ext cx="9144000" cy="17145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 name="Google Shape;15;p2"/>
          <p:cNvSpPr/>
          <p:nvPr/>
        </p:nvSpPr>
        <p:spPr>
          <a:xfrm>
            <a:off x="437810" y="3720023"/>
            <a:ext cx="1163400" cy="1163400"/>
          </a:xfrm>
          <a:prstGeom prst="ellipse">
            <a:avLst/>
          </a:prstGeom>
          <a:solidFill>
            <a:schemeClr val="dk2"/>
          </a:solidFill>
          <a:ln cap="flat" cmpd="sng" w="12700">
            <a:solidFill>
              <a:srgbClr val="004BBA"/>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 name="Google Shape;16;p2"/>
          <p:cNvSpPr/>
          <p:nvPr/>
        </p:nvSpPr>
        <p:spPr>
          <a:xfrm>
            <a:off x="1" y="3428999"/>
            <a:ext cx="837676" cy="837676"/>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 name="Google Shape;17;p2"/>
          <p:cNvSpPr/>
          <p:nvPr/>
        </p:nvSpPr>
        <p:spPr>
          <a:xfrm>
            <a:off x="1" y="4304619"/>
            <a:ext cx="837676" cy="837676"/>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8" name="Google Shape;18;p2"/>
          <p:cNvGrpSpPr/>
          <p:nvPr/>
        </p:nvGrpSpPr>
        <p:grpSpPr>
          <a:xfrm>
            <a:off x="6198905" y="-2563"/>
            <a:ext cx="2945818" cy="2373878"/>
            <a:chOff x="9857014" y="13834"/>
            <a:chExt cx="2334986" cy="1881641"/>
          </a:xfrm>
        </p:grpSpPr>
        <p:sp>
          <p:nvSpPr>
            <p:cNvPr id="19" name="Google Shape;19;p2"/>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 name="Google Shape;20;p2"/>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21" name="Google Shape;21;p2"/>
          <p:cNvSpPr/>
          <p:nvPr/>
        </p:nvSpPr>
        <p:spPr>
          <a:xfrm>
            <a:off x="0" y="-1"/>
            <a:ext cx="875633" cy="875633"/>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 name="Google Shape;22;p2"/>
          <p:cNvSpPr/>
          <p:nvPr/>
        </p:nvSpPr>
        <p:spPr>
          <a:xfrm>
            <a:off x="8268380" y="3435531"/>
            <a:ext cx="875620" cy="1709806"/>
          </a:xfrm>
          <a:custGeom>
            <a:rect b="b" l="l" r="r" t="t"/>
            <a:pathLst>
              <a:path extrusionOk="0" h="2272167" w="1167493">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103" name="Shape 103"/>
        <p:cNvGrpSpPr/>
        <p:nvPr/>
      </p:nvGrpSpPr>
      <p:grpSpPr>
        <a:xfrm>
          <a:off x="0" y="0"/>
          <a:ext cx="0" cy="0"/>
          <a:chOff x="0" y="0"/>
          <a:chExt cx="0" cy="0"/>
        </a:xfrm>
      </p:grpSpPr>
      <p:sp>
        <p:nvSpPr>
          <p:cNvPr id="104" name="Google Shape;104;p11"/>
          <p:cNvSpPr/>
          <p:nvPr/>
        </p:nvSpPr>
        <p:spPr>
          <a:xfrm>
            <a:off x="0" y="-1248"/>
            <a:ext cx="7392900" cy="51447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05" name="Google Shape;105;p11"/>
          <p:cNvSpPr txBox="1"/>
          <p:nvPr>
            <p:ph type="title"/>
          </p:nvPr>
        </p:nvSpPr>
        <p:spPr>
          <a:xfrm>
            <a:off x="562822" y="285750"/>
            <a:ext cx="6301200" cy="994200"/>
          </a:xfrm>
          <a:prstGeom prst="rect">
            <a:avLst/>
          </a:prstGeom>
          <a:noFill/>
          <a:ln>
            <a:noFill/>
          </a:ln>
        </p:spPr>
        <p:txBody>
          <a:bodyPr anchorCtr="0" anchor="b" bIns="34275" lIns="0"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6" name="Google Shape;106;p11"/>
          <p:cNvSpPr/>
          <p:nvPr>
            <p:ph idx="2" type="pic"/>
          </p:nvPr>
        </p:nvSpPr>
        <p:spPr>
          <a:xfrm>
            <a:off x="562822" y="1670819"/>
            <a:ext cx="900300" cy="900900"/>
          </a:xfrm>
          <a:prstGeom prst="rect">
            <a:avLst/>
          </a:prstGeom>
          <a:noFill/>
          <a:ln>
            <a:noFill/>
          </a:ln>
        </p:spPr>
      </p:sp>
      <p:sp>
        <p:nvSpPr>
          <p:cNvPr id="107" name="Google Shape;107;p11"/>
          <p:cNvSpPr txBox="1"/>
          <p:nvPr>
            <p:ph idx="1" type="body"/>
          </p:nvPr>
        </p:nvSpPr>
        <p:spPr>
          <a:xfrm>
            <a:off x="1592513" y="1819800"/>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8" name="Google Shape;108;p11"/>
          <p:cNvSpPr txBox="1"/>
          <p:nvPr>
            <p:ph idx="3" type="body"/>
          </p:nvPr>
        </p:nvSpPr>
        <p:spPr>
          <a:xfrm>
            <a:off x="1592513" y="2108735"/>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9" name="Google Shape;109;p11"/>
          <p:cNvSpPr/>
          <p:nvPr>
            <p:ph idx="4" type="pic"/>
          </p:nvPr>
        </p:nvSpPr>
        <p:spPr>
          <a:xfrm>
            <a:off x="4121860" y="1670819"/>
            <a:ext cx="900300" cy="900900"/>
          </a:xfrm>
          <a:prstGeom prst="rect">
            <a:avLst/>
          </a:prstGeom>
          <a:noFill/>
          <a:ln>
            <a:noFill/>
          </a:ln>
        </p:spPr>
      </p:sp>
      <p:sp>
        <p:nvSpPr>
          <p:cNvPr id="110" name="Google Shape;110;p11"/>
          <p:cNvSpPr txBox="1"/>
          <p:nvPr>
            <p:ph idx="5" type="body"/>
          </p:nvPr>
        </p:nvSpPr>
        <p:spPr>
          <a:xfrm>
            <a:off x="5153113" y="1816924"/>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1" name="Google Shape;111;p11"/>
          <p:cNvSpPr txBox="1"/>
          <p:nvPr>
            <p:ph idx="6" type="body"/>
          </p:nvPr>
        </p:nvSpPr>
        <p:spPr>
          <a:xfrm>
            <a:off x="5153112" y="2105858"/>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2" name="Google Shape;112;p11"/>
          <p:cNvSpPr/>
          <p:nvPr>
            <p:ph idx="7" type="pic"/>
          </p:nvPr>
        </p:nvSpPr>
        <p:spPr>
          <a:xfrm>
            <a:off x="562822" y="3190705"/>
            <a:ext cx="900300" cy="900900"/>
          </a:xfrm>
          <a:prstGeom prst="rect">
            <a:avLst/>
          </a:prstGeom>
          <a:noFill/>
          <a:ln>
            <a:noFill/>
          </a:ln>
        </p:spPr>
      </p:sp>
      <p:sp>
        <p:nvSpPr>
          <p:cNvPr id="113" name="Google Shape;113;p11"/>
          <p:cNvSpPr txBox="1"/>
          <p:nvPr>
            <p:ph idx="8" type="body"/>
          </p:nvPr>
        </p:nvSpPr>
        <p:spPr>
          <a:xfrm>
            <a:off x="1592513" y="3374095"/>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4" name="Google Shape;114;p11"/>
          <p:cNvSpPr txBox="1"/>
          <p:nvPr>
            <p:ph idx="9" type="body"/>
          </p:nvPr>
        </p:nvSpPr>
        <p:spPr>
          <a:xfrm>
            <a:off x="1592513" y="3663029"/>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5" name="Google Shape;115;p11"/>
          <p:cNvSpPr/>
          <p:nvPr>
            <p:ph idx="13" type="pic"/>
          </p:nvPr>
        </p:nvSpPr>
        <p:spPr>
          <a:xfrm>
            <a:off x="4121860" y="3190705"/>
            <a:ext cx="900300" cy="900900"/>
          </a:xfrm>
          <a:prstGeom prst="rect">
            <a:avLst/>
          </a:prstGeom>
          <a:noFill/>
          <a:ln>
            <a:noFill/>
          </a:ln>
        </p:spPr>
      </p:sp>
      <p:sp>
        <p:nvSpPr>
          <p:cNvPr id="116" name="Google Shape;116;p11"/>
          <p:cNvSpPr txBox="1"/>
          <p:nvPr>
            <p:ph idx="14" type="body"/>
          </p:nvPr>
        </p:nvSpPr>
        <p:spPr>
          <a:xfrm>
            <a:off x="5153113" y="3374095"/>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7" name="Google Shape;117;p11"/>
          <p:cNvSpPr txBox="1"/>
          <p:nvPr>
            <p:ph idx="15" type="body"/>
          </p:nvPr>
        </p:nvSpPr>
        <p:spPr>
          <a:xfrm>
            <a:off x="5153112" y="3663029"/>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8" name="Google Shape;118;p11"/>
          <p:cNvSpPr txBox="1"/>
          <p:nvPr>
            <p:ph idx="10" type="dt"/>
          </p:nvPr>
        </p:nvSpPr>
        <p:spPr>
          <a:xfrm>
            <a:off x="285750" y="4767263"/>
            <a:ext cx="11775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11"/>
          <p:cNvSpPr txBox="1"/>
          <p:nvPr>
            <p:ph idx="11" type="ftr"/>
          </p:nvPr>
        </p:nvSpPr>
        <p:spPr>
          <a:xfrm>
            <a:off x="215333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11"/>
          <p:cNvSpPr txBox="1"/>
          <p:nvPr>
            <p:ph idx="12" type="sldNum"/>
          </p:nvPr>
        </p:nvSpPr>
        <p:spPr>
          <a:xfrm>
            <a:off x="6249251" y="4767263"/>
            <a:ext cx="875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3"/>
                </a:solidFill>
                <a:latin typeface="Arial"/>
                <a:ea typeface="Arial"/>
                <a:cs typeface="Arial"/>
                <a:sym typeface="Arial"/>
              </a:defRPr>
            </a:lvl1pPr>
            <a:lvl2pPr indent="0" lvl="1" marL="0" algn="r">
              <a:spcBef>
                <a:spcPts val="0"/>
              </a:spcBef>
              <a:buNone/>
              <a:defRPr sz="900">
                <a:solidFill>
                  <a:schemeClr val="accent3"/>
                </a:solidFill>
                <a:latin typeface="Arial"/>
                <a:ea typeface="Arial"/>
                <a:cs typeface="Arial"/>
                <a:sym typeface="Arial"/>
              </a:defRPr>
            </a:lvl2pPr>
            <a:lvl3pPr indent="0" lvl="2" marL="0" algn="r">
              <a:spcBef>
                <a:spcPts val="0"/>
              </a:spcBef>
              <a:buNone/>
              <a:defRPr sz="900">
                <a:solidFill>
                  <a:schemeClr val="accent3"/>
                </a:solidFill>
                <a:latin typeface="Arial"/>
                <a:ea typeface="Arial"/>
                <a:cs typeface="Arial"/>
                <a:sym typeface="Arial"/>
              </a:defRPr>
            </a:lvl3pPr>
            <a:lvl4pPr indent="0" lvl="3" marL="0" algn="r">
              <a:spcBef>
                <a:spcPts val="0"/>
              </a:spcBef>
              <a:buNone/>
              <a:defRPr sz="900">
                <a:solidFill>
                  <a:schemeClr val="accent3"/>
                </a:solidFill>
                <a:latin typeface="Arial"/>
                <a:ea typeface="Arial"/>
                <a:cs typeface="Arial"/>
                <a:sym typeface="Arial"/>
              </a:defRPr>
            </a:lvl4pPr>
            <a:lvl5pPr indent="0" lvl="4" marL="0" algn="r">
              <a:spcBef>
                <a:spcPts val="0"/>
              </a:spcBef>
              <a:buNone/>
              <a:defRPr sz="900">
                <a:solidFill>
                  <a:schemeClr val="accent3"/>
                </a:solidFill>
                <a:latin typeface="Arial"/>
                <a:ea typeface="Arial"/>
                <a:cs typeface="Arial"/>
                <a:sym typeface="Arial"/>
              </a:defRPr>
            </a:lvl5pPr>
            <a:lvl6pPr indent="0" lvl="5" marL="0" algn="r">
              <a:spcBef>
                <a:spcPts val="0"/>
              </a:spcBef>
              <a:buNone/>
              <a:defRPr sz="900">
                <a:solidFill>
                  <a:schemeClr val="accent3"/>
                </a:solidFill>
                <a:latin typeface="Arial"/>
                <a:ea typeface="Arial"/>
                <a:cs typeface="Arial"/>
                <a:sym typeface="Arial"/>
              </a:defRPr>
            </a:lvl6pPr>
            <a:lvl7pPr indent="0" lvl="6" marL="0" algn="r">
              <a:spcBef>
                <a:spcPts val="0"/>
              </a:spcBef>
              <a:buNone/>
              <a:defRPr sz="900">
                <a:solidFill>
                  <a:schemeClr val="accent3"/>
                </a:solidFill>
                <a:latin typeface="Arial"/>
                <a:ea typeface="Arial"/>
                <a:cs typeface="Arial"/>
                <a:sym typeface="Arial"/>
              </a:defRPr>
            </a:lvl7pPr>
            <a:lvl8pPr indent="0" lvl="7" marL="0" algn="r">
              <a:spcBef>
                <a:spcPts val="0"/>
              </a:spcBef>
              <a:buNone/>
              <a:defRPr sz="900">
                <a:solidFill>
                  <a:schemeClr val="accent3"/>
                </a:solidFill>
                <a:latin typeface="Arial"/>
                <a:ea typeface="Arial"/>
                <a:cs typeface="Arial"/>
                <a:sym typeface="Arial"/>
              </a:defRPr>
            </a:lvl8pPr>
            <a:lvl9pPr indent="0" lvl="8" marL="0" algn="r">
              <a:spcBef>
                <a:spcPts val="0"/>
              </a:spcBef>
              <a:buNone/>
              <a:defRPr sz="9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11"/>
          <p:cNvSpPr/>
          <p:nvPr/>
        </p:nvSpPr>
        <p:spPr>
          <a:xfrm flipH="1" rot="5400000">
            <a:off x="7124955" y="266558"/>
            <a:ext cx="1411231" cy="875620"/>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2" name="Google Shape;122;p11"/>
          <p:cNvSpPr/>
          <p:nvPr/>
        </p:nvSpPr>
        <p:spPr>
          <a:xfrm flipH="1">
            <a:off x="8148711" y="1409983"/>
            <a:ext cx="995288" cy="995288"/>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3" name="Google Shape;123;p11"/>
          <p:cNvSpPr/>
          <p:nvPr/>
        </p:nvSpPr>
        <p:spPr>
          <a:xfrm>
            <a:off x="8268380" y="-1248"/>
            <a:ext cx="875621" cy="1411231"/>
          </a:xfrm>
          <a:custGeom>
            <a:rect b="b" l="l" r="r" t="t"/>
            <a:pathLst>
              <a:path extrusionOk="0" h="1881641" w="1167494">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4" name="Google Shape;124;p11"/>
          <p:cNvSpPr/>
          <p:nvPr/>
        </p:nvSpPr>
        <p:spPr>
          <a:xfrm>
            <a:off x="7750568" y="2053314"/>
            <a:ext cx="1035600" cy="1035600"/>
          </a:xfrm>
          <a:prstGeom prst="ellipse">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5" name="Google Shape;125;p11"/>
          <p:cNvSpPr/>
          <p:nvPr/>
        </p:nvSpPr>
        <p:spPr>
          <a:xfrm flipH="1" rot="-5400000">
            <a:off x="8000574" y="4000074"/>
            <a:ext cx="1411231" cy="875620"/>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6" name="Google Shape;126;p11"/>
          <p:cNvSpPr/>
          <p:nvPr/>
        </p:nvSpPr>
        <p:spPr>
          <a:xfrm flipH="1" rot="10800000">
            <a:off x="7392759" y="2737513"/>
            <a:ext cx="995288" cy="995288"/>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7" name="Google Shape;127;p11"/>
          <p:cNvSpPr/>
          <p:nvPr/>
        </p:nvSpPr>
        <p:spPr>
          <a:xfrm rot="10800000">
            <a:off x="7392760" y="3732269"/>
            <a:ext cx="875621" cy="1411231"/>
          </a:xfrm>
          <a:custGeom>
            <a:rect b="b" l="l" r="r" t="t"/>
            <a:pathLst>
              <a:path extrusionOk="0" h="1881641" w="1167494">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ole team">
  <p:cSld name="Whole team">
    <p:bg>
      <p:bgPr>
        <a:solidFill>
          <a:schemeClr val="accent2"/>
        </a:solidFill>
      </p:bgPr>
    </p:bg>
    <p:spTree>
      <p:nvGrpSpPr>
        <p:cNvPr id="128" name="Shape 128"/>
        <p:cNvGrpSpPr/>
        <p:nvPr/>
      </p:nvGrpSpPr>
      <p:grpSpPr>
        <a:xfrm>
          <a:off x="0" y="0"/>
          <a:ext cx="0" cy="0"/>
          <a:chOff x="0" y="0"/>
          <a:chExt cx="0" cy="0"/>
        </a:xfrm>
      </p:grpSpPr>
      <p:sp>
        <p:nvSpPr>
          <p:cNvPr id="129" name="Google Shape;129;p12"/>
          <p:cNvSpPr txBox="1"/>
          <p:nvPr>
            <p:ph type="title"/>
          </p:nvPr>
        </p:nvSpPr>
        <p:spPr>
          <a:xfrm>
            <a:off x="562822" y="285750"/>
            <a:ext cx="8008500" cy="994200"/>
          </a:xfrm>
          <a:prstGeom prst="rect">
            <a:avLst/>
          </a:prstGeom>
          <a:noFill/>
          <a:ln>
            <a:noFill/>
          </a:ln>
        </p:spPr>
        <p:txBody>
          <a:bodyPr anchorCtr="0" anchor="b" bIns="34275" lIns="0"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0" name="Google Shape;130;p12"/>
          <p:cNvSpPr/>
          <p:nvPr>
            <p:ph idx="2" type="pic"/>
          </p:nvPr>
        </p:nvSpPr>
        <p:spPr>
          <a:xfrm>
            <a:off x="562822" y="1551550"/>
            <a:ext cx="678600" cy="679200"/>
          </a:xfrm>
          <a:prstGeom prst="rect">
            <a:avLst/>
          </a:prstGeom>
          <a:noFill/>
          <a:ln>
            <a:noFill/>
          </a:ln>
        </p:spPr>
      </p:sp>
      <p:sp>
        <p:nvSpPr>
          <p:cNvPr id="131" name="Google Shape;131;p12"/>
          <p:cNvSpPr txBox="1"/>
          <p:nvPr>
            <p:ph idx="1" type="body"/>
          </p:nvPr>
        </p:nvSpPr>
        <p:spPr>
          <a:xfrm>
            <a:off x="562823" y="2245909"/>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2" name="Google Shape;132;p12"/>
          <p:cNvSpPr txBox="1"/>
          <p:nvPr>
            <p:ph idx="3" type="body"/>
          </p:nvPr>
        </p:nvSpPr>
        <p:spPr>
          <a:xfrm>
            <a:off x="562822" y="2534843"/>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3" name="Google Shape;133;p12"/>
          <p:cNvSpPr/>
          <p:nvPr>
            <p:ph idx="4" type="pic"/>
          </p:nvPr>
        </p:nvSpPr>
        <p:spPr>
          <a:xfrm>
            <a:off x="2662048" y="1551550"/>
            <a:ext cx="678600" cy="679200"/>
          </a:xfrm>
          <a:prstGeom prst="rect">
            <a:avLst/>
          </a:prstGeom>
          <a:noFill/>
          <a:ln>
            <a:noFill/>
          </a:ln>
        </p:spPr>
      </p:sp>
      <p:sp>
        <p:nvSpPr>
          <p:cNvPr id="134" name="Google Shape;134;p12"/>
          <p:cNvSpPr txBox="1"/>
          <p:nvPr>
            <p:ph idx="5" type="body"/>
          </p:nvPr>
        </p:nvSpPr>
        <p:spPr>
          <a:xfrm>
            <a:off x="2662049" y="2245909"/>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5" name="Google Shape;135;p12"/>
          <p:cNvSpPr txBox="1"/>
          <p:nvPr>
            <p:ph idx="6" type="body"/>
          </p:nvPr>
        </p:nvSpPr>
        <p:spPr>
          <a:xfrm>
            <a:off x="2662048" y="2534843"/>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6" name="Google Shape;136;p12"/>
          <p:cNvSpPr/>
          <p:nvPr>
            <p:ph idx="7" type="pic"/>
          </p:nvPr>
        </p:nvSpPr>
        <p:spPr>
          <a:xfrm>
            <a:off x="4761275" y="1551550"/>
            <a:ext cx="678600" cy="679200"/>
          </a:xfrm>
          <a:prstGeom prst="rect">
            <a:avLst/>
          </a:prstGeom>
          <a:noFill/>
          <a:ln>
            <a:noFill/>
          </a:ln>
        </p:spPr>
      </p:sp>
      <p:sp>
        <p:nvSpPr>
          <p:cNvPr id="137" name="Google Shape;137;p12"/>
          <p:cNvSpPr txBox="1"/>
          <p:nvPr>
            <p:ph idx="8" type="body"/>
          </p:nvPr>
        </p:nvSpPr>
        <p:spPr>
          <a:xfrm>
            <a:off x="4761276" y="2245909"/>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8" name="Google Shape;138;p12"/>
          <p:cNvSpPr txBox="1"/>
          <p:nvPr>
            <p:ph idx="9" type="body"/>
          </p:nvPr>
        </p:nvSpPr>
        <p:spPr>
          <a:xfrm>
            <a:off x="4761275" y="2534843"/>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9" name="Google Shape;139;p12"/>
          <p:cNvSpPr/>
          <p:nvPr>
            <p:ph idx="13" type="pic"/>
          </p:nvPr>
        </p:nvSpPr>
        <p:spPr>
          <a:xfrm>
            <a:off x="6860501" y="1551550"/>
            <a:ext cx="678600" cy="679200"/>
          </a:xfrm>
          <a:prstGeom prst="rect">
            <a:avLst/>
          </a:prstGeom>
          <a:noFill/>
          <a:ln>
            <a:noFill/>
          </a:ln>
        </p:spPr>
      </p:sp>
      <p:sp>
        <p:nvSpPr>
          <p:cNvPr id="140" name="Google Shape;140;p12"/>
          <p:cNvSpPr txBox="1"/>
          <p:nvPr>
            <p:ph idx="14" type="body"/>
          </p:nvPr>
        </p:nvSpPr>
        <p:spPr>
          <a:xfrm>
            <a:off x="6860502" y="2245909"/>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1" name="Google Shape;141;p12"/>
          <p:cNvSpPr txBox="1"/>
          <p:nvPr>
            <p:ph idx="15" type="body"/>
          </p:nvPr>
        </p:nvSpPr>
        <p:spPr>
          <a:xfrm>
            <a:off x="6860501" y="2534843"/>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2" name="Google Shape;142;p12"/>
          <p:cNvSpPr/>
          <p:nvPr>
            <p:ph idx="16" type="pic"/>
          </p:nvPr>
        </p:nvSpPr>
        <p:spPr>
          <a:xfrm>
            <a:off x="562822" y="3088913"/>
            <a:ext cx="678600" cy="679200"/>
          </a:xfrm>
          <a:prstGeom prst="rect">
            <a:avLst/>
          </a:prstGeom>
          <a:noFill/>
          <a:ln>
            <a:noFill/>
          </a:ln>
        </p:spPr>
      </p:sp>
      <p:sp>
        <p:nvSpPr>
          <p:cNvPr id="143" name="Google Shape;143;p12"/>
          <p:cNvSpPr txBox="1"/>
          <p:nvPr>
            <p:ph idx="17" type="body"/>
          </p:nvPr>
        </p:nvSpPr>
        <p:spPr>
          <a:xfrm>
            <a:off x="562823" y="3783272"/>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4" name="Google Shape;144;p12"/>
          <p:cNvSpPr txBox="1"/>
          <p:nvPr>
            <p:ph idx="18" type="body"/>
          </p:nvPr>
        </p:nvSpPr>
        <p:spPr>
          <a:xfrm>
            <a:off x="562822" y="4072206"/>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5" name="Google Shape;145;p12"/>
          <p:cNvSpPr/>
          <p:nvPr>
            <p:ph idx="19" type="pic"/>
          </p:nvPr>
        </p:nvSpPr>
        <p:spPr>
          <a:xfrm>
            <a:off x="2662048" y="3088913"/>
            <a:ext cx="678600" cy="679200"/>
          </a:xfrm>
          <a:prstGeom prst="rect">
            <a:avLst/>
          </a:prstGeom>
          <a:noFill/>
          <a:ln>
            <a:noFill/>
          </a:ln>
        </p:spPr>
      </p:sp>
      <p:sp>
        <p:nvSpPr>
          <p:cNvPr id="146" name="Google Shape;146;p12"/>
          <p:cNvSpPr txBox="1"/>
          <p:nvPr>
            <p:ph idx="20" type="body"/>
          </p:nvPr>
        </p:nvSpPr>
        <p:spPr>
          <a:xfrm>
            <a:off x="2662049" y="3783272"/>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7" name="Google Shape;147;p12"/>
          <p:cNvSpPr txBox="1"/>
          <p:nvPr>
            <p:ph idx="21" type="body"/>
          </p:nvPr>
        </p:nvSpPr>
        <p:spPr>
          <a:xfrm>
            <a:off x="2662048" y="4072206"/>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8" name="Google Shape;148;p12"/>
          <p:cNvSpPr/>
          <p:nvPr>
            <p:ph idx="22" type="pic"/>
          </p:nvPr>
        </p:nvSpPr>
        <p:spPr>
          <a:xfrm>
            <a:off x="4761275" y="3088913"/>
            <a:ext cx="678600" cy="679200"/>
          </a:xfrm>
          <a:prstGeom prst="rect">
            <a:avLst/>
          </a:prstGeom>
          <a:noFill/>
          <a:ln>
            <a:noFill/>
          </a:ln>
        </p:spPr>
      </p:sp>
      <p:sp>
        <p:nvSpPr>
          <p:cNvPr id="149" name="Google Shape;149;p12"/>
          <p:cNvSpPr txBox="1"/>
          <p:nvPr>
            <p:ph idx="23" type="body"/>
          </p:nvPr>
        </p:nvSpPr>
        <p:spPr>
          <a:xfrm>
            <a:off x="4761276" y="3783272"/>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0" name="Google Shape;150;p12"/>
          <p:cNvSpPr txBox="1"/>
          <p:nvPr>
            <p:ph idx="24" type="body"/>
          </p:nvPr>
        </p:nvSpPr>
        <p:spPr>
          <a:xfrm>
            <a:off x="4761275" y="4072206"/>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1" name="Google Shape;151;p12"/>
          <p:cNvSpPr/>
          <p:nvPr>
            <p:ph idx="25" type="pic"/>
          </p:nvPr>
        </p:nvSpPr>
        <p:spPr>
          <a:xfrm>
            <a:off x="6860501" y="3088913"/>
            <a:ext cx="678600" cy="679200"/>
          </a:xfrm>
          <a:prstGeom prst="rect">
            <a:avLst/>
          </a:prstGeom>
          <a:noFill/>
          <a:ln>
            <a:noFill/>
          </a:ln>
        </p:spPr>
      </p:sp>
      <p:sp>
        <p:nvSpPr>
          <p:cNvPr id="152" name="Google Shape;152;p12"/>
          <p:cNvSpPr txBox="1"/>
          <p:nvPr>
            <p:ph idx="26" type="body"/>
          </p:nvPr>
        </p:nvSpPr>
        <p:spPr>
          <a:xfrm>
            <a:off x="6860502" y="3783272"/>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3" name="Google Shape;153;p12"/>
          <p:cNvSpPr txBox="1"/>
          <p:nvPr>
            <p:ph idx="27" type="body"/>
          </p:nvPr>
        </p:nvSpPr>
        <p:spPr>
          <a:xfrm>
            <a:off x="6860501" y="4072206"/>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4" name="Google Shape;154;p12"/>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5" name="Google Shape;155;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6" name="Google Shape;156;p12"/>
          <p:cNvSpPr txBox="1"/>
          <p:nvPr>
            <p:ph idx="12" type="sldNum"/>
          </p:nvPr>
        </p:nvSpPr>
        <p:spPr>
          <a:xfrm>
            <a:off x="68008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3"/>
                </a:solidFill>
                <a:latin typeface="Arial"/>
                <a:ea typeface="Arial"/>
                <a:cs typeface="Arial"/>
                <a:sym typeface="Arial"/>
              </a:defRPr>
            </a:lvl1pPr>
            <a:lvl2pPr indent="0" lvl="1" marL="0" algn="r">
              <a:spcBef>
                <a:spcPts val="0"/>
              </a:spcBef>
              <a:buNone/>
              <a:defRPr sz="900">
                <a:solidFill>
                  <a:schemeClr val="accent3"/>
                </a:solidFill>
                <a:latin typeface="Arial"/>
                <a:ea typeface="Arial"/>
                <a:cs typeface="Arial"/>
                <a:sym typeface="Arial"/>
              </a:defRPr>
            </a:lvl2pPr>
            <a:lvl3pPr indent="0" lvl="2" marL="0" algn="r">
              <a:spcBef>
                <a:spcPts val="0"/>
              </a:spcBef>
              <a:buNone/>
              <a:defRPr sz="900">
                <a:solidFill>
                  <a:schemeClr val="accent3"/>
                </a:solidFill>
                <a:latin typeface="Arial"/>
                <a:ea typeface="Arial"/>
                <a:cs typeface="Arial"/>
                <a:sym typeface="Arial"/>
              </a:defRPr>
            </a:lvl3pPr>
            <a:lvl4pPr indent="0" lvl="3" marL="0" algn="r">
              <a:spcBef>
                <a:spcPts val="0"/>
              </a:spcBef>
              <a:buNone/>
              <a:defRPr sz="900">
                <a:solidFill>
                  <a:schemeClr val="accent3"/>
                </a:solidFill>
                <a:latin typeface="Arial"/>
                <a:ea typeface="Arial"/>
                <a:cs typeface="Arial"/>
                <a:sym typeface="Arial"/>
              </a:defRPr>
            </a:lvl4pPr>
            <a:lvl5pPr indent="0" lvl="4" marL="0" algn="r">
              <a:spcBef>
                <a:spcPts val="0"/>
              </a:spcBef>
              <a:buNone/>
              <a:defRPr sz="900">
                <a:solidFill>
                  <a:schemeClr val="accent3"/>
                </a:solidFill>
                <a:latin typeface="Arial"/>
                <a:ea typeface="Arial"/>
                <a:cs typeface="Arial"/>
                <a:sym typeface="Arial"/>
              </a:defRPr>
            </a:lvl5pPr>
            <a:lvl6pPr indent="0" lvl="5" marL="0" algn="r">
              <a:spcBef>
                <a:spcPts val="0"/>
              </a:spcBef>
              <a:buNone/>
              <a:defRPr sz="900">
                <a:solidFill>
                  <a:schemeClr val="accent3"/>
                </a:solidFill>
                <a:latin typeface="Arial"/>
                <a:ea typeface="Arial"/>
                <a:cs typeface="Arial"/>
                <a:sym typeface="Arial"/>
              </a:defRPr>
            </a:lvl6pPr>
            <a:lvl7pPr indent="0" lvl="6" marL="0" algn="r">
              <a:spcBef>
                <a:spcPts val="0"/>
              </a:spcBef>
              <a:buNone/>
              <a:defRPr sz="900">
                <a:solidFill>
                  <a:schemeClr val="accent3"/>
                </a:solidFill>
                <a:latin typeface="Arial"/>
                <a:ea typeface="Arial"/>
                <a:cs typeface="Arial"/>
                <a:sym typeface="Arial"/>
              </a:defRPr>
            </a:lvl7pPr>
            <a:lvl8pPr indent="0" lvl="7" marL="0" algn="r">
              <a:spcBef>
                <a:spcPts val="0"/>
              </a:spcBef>
              <a:buNone/>
              <a:defRPr sz="900">
                <a:solidFill>
                  <a:schemeClr val="accent3"/>
                </a:solidFill>
                <a:latin typeface="Arial"/>
                <a:ea typeface="Arial"/>
                <a:cs typeface="Arial"/>
                <a:sym typeface="Arial"/>
              </a:defRPr>
            </a:lvl8pPr>
            <a:lvl9pPr indent="0" lvl="8" marL="0" algn="r">
              <a:spcBef>
                <a:spcPts val="0"/>
              </a:spcBef>
              <a:buNone/>
              <a:defRPr sz="9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bg>
      <p:bgPr>
        <a:solidFill>
          <a:schemeClr val="accent1"/>
        </a:solidFill>
      </p:bgPr>
    </p:bg>
    <p:spTree>
      <p:nvGrpSpPr>
        <p:cNvPr id="157" name="Shape 157"/>
        <p:cNvGrpSpPr/>
        <p:nvPr/>
      </p:nvGrpSpPr>
      <p:grpSpPr>
        <a:xfrm>
          <a:off x="0" y="0"/>
          <a:ext cx="0" cy="0"/>
          <a:chOff x="0" y="0"/>
          <a:chExt cx="0" cy="0"/>
        </a:xfrm>
      </p:grpSpPr>
      <p:sp>
        <p:nvSpPr>
          <p:cNvPr id="158" name="Google Shape;158;p13"/>
          <p:cNvSpPr/>
          <p:nvPr/>
        </p:nvSpPr>
        <p:spPr>
          <a:xfrm flipH="1">
            <a:off x="6435416" y="1"/>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59" name="Google Shape;159;p13"/>
          <p:cNvSpPr/>
          <p:nvPr/>
        </p:nvSpPr>
        <p:spPr>
          <a:xfrm flipH="1" rot="5400000">
            <a:off x="-255" y="2434916"/>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60" name="Google Shape;160;p13"/>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lt1"/>
              </a:buClr>
              <a:buSzPts val="3600"/>
              <a:buFont typeface="Arial"/>
              <a:buNone/>
              <a:defRPr b="1" sz="36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1" name="Google Shape;161;p13"/>
          <p:cNvSpPr txBox="1"/>
          <p:nvPr>
            <p:ph idx="1" type="body"/>
          </p:nvPr>
        </p:nvSpPr>
        <p:spPr>
          <a:xfrm>
            <a:off x="875620" y="1565671"/>
            <a:ext cx="7334400" cy="25251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lt1"/>
              </a:buClr>
              <a:buSzPts val="2100"/>
              <a:buNone/>
              <a:defRPr>
                <a:solidFill>
                  <a:schemeClr val="l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800"/>
              <a:buNone/>
              <a:defRPr>
                <a:solidFill>
                  <a:schemeClr val="lt1"/>
                </a:solidFill>
                <a:latin typeface="Arial"/>
                <a:ea typeface="Arial"/>
                <a:cs typeface="Arial"/>
                <a:sym typeface="Arial"/>
              </a:defRPr>
            </a:lvl2pPr>
            <a:lvl3pPr indent="-228600" lvl="2" marL="1371600" algn="l">
              <a:lnSpc>
                <a:spcPct val="90000"/>
              </a:lnSpc>
              <a:spcBef>
                <a:spcPts val="400"/>
              </a:spcBef>
              <a:spcAft>
                <a:spcPts val="0"/>
              </a:spcAft>
              <a:buClr>
                <a:schemeClr val="lt1"/>
              </a:buClr>
              <a:buSzPts val="1500"/>
              <a:buNone/>
              <a:defRPr>
                <a:solidFill>
                  <a:schemeClr val="lt1"/>
                </a:solidFill>
                <a:latin typeface="Arial"/>
                <a:ea typeface="Arial"/>
                <a:cs typeface="Arial"/>
                <a:sym typeface="Arial"/>
              </a:defRPr>
            </a:lvl3pPr>
            <a:lvl4pPr indent="-228600" lvl="3" marL="1828800" algn="l">
              <a:lnSpc>
                <a:spcPct val="90000"/>
              </a:lnSpc>
              <a:spcBef>
                <a:spcPts val="400"/>
              </a:spcBef>
              <a:spcAft>
                <a:spcPts val="0"/>
              </a:spcAft>
              <a:buClr>
                <a:schemeClr val="lt1"/>
              </a:buClr>
              <a:buSzPts val="1400"/>
              <a:buNone/>
              <a:defRPr>
                <a:solidFill>
                  <a:schemeClr val="lt1"/>
                </a:solidFill>
                <a:latin typeface="Arial"/>
                <a:ea typeface="Arial"/>
                <a:cs typeface="Arial"/>
                <a:sym typeface="Arial"/>
              </a:defRPr>
            </a:lvl4pPr>
            <a:lvl5pPr indent="-228600" lvl="4" marL="2286000" algn="l">
              <a:lnSpc>
                <a:spcPct val="90000"/>
              </a:lnSpc>
              <a:spcBef>
                <a:spcPts val="400"/>
              </a:spcBef>
              <a:spcAft>
                <a:spcPts val="0"/>
              </a:spcAft>
              <a:buClr>
                <a:schemeClr val="lt1"/>
              </a:buClr>
              <a:buSzPts val="1400"/>
              <a:buNone/>
              <a:defRPr>
                <a:solidFill>
                  <a:schemeClr val="lt1"/>
                </a:solidFill>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2" name="Google Shape;162;p13"/>
          <p:cNvSpPr txBox="1"/>
          <p:nvPr>
            <p:ph idx="10" type="dt"/>
          </p:nvPr>
        </p:nvSpPr>
        <p:spPr>
          <a:xfrm>
            <a:off x="285750" y="4767263"/>
            <a:ext cx="1275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3" name="Google Shape;163;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900">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4" name="Google Shape;164;p13"/>
          <p:cNvSpPr txBox="1"/>
          <p:nvPr>
            <p:ph idx="12" type="sldNum"/>
          </p:nvPr>
        </p:nvSpPr>
        <p:spPr>
          <a:xfrm>
            <a:off x="7614957" y="4767263"/>
            <a:ext cx="12432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2"/>
                </a:solidFill>
                <a:latin typeface="Arial"/>
                <a:ea typeface="Arial"/>
                <a:cs typeface="Arial"/>
                <a:sym typeface="Arial"/>
              </a:defRPr>
            </a:lvl1pPr>
            <a:lvl2pPr indent="0" lvl="1" marL="0" algn="r">
              <a:spcBef>
                <a:spcPts val="0"/>
              </a:spcBef>
              <a:buNone/>
              <a:defRPr sz="900">
                <a:solidFill>
                  <a:schemeClr val="accent2"/>
                </a:solidFill>
                <a:latin typeface="Arial"/>
                <a:ea typeface="Arial"/>
                <a:cs typeface="Arial"/>
                <a:sym typeface="Arial"/>
              </a:defRPr>
            </a:lvl2pPr>
            <a:lvl3pPr indent="0" lvl="2" marL="0" algn="r">
              <a:spcBef>
                <a:spcPts val="0"/>
              </a:spcBef>
              <a:buNone/>
              <a:defRPr sz="900">
                <a:solidFill>
                  <a:schemeClr val="accent2"/>
                </a:solidFill>
                <a:latin typeface="Arial"/>
                <a:ea typeface="Arial"/>
                <a:cs typeface="Arial"/>
                <a:sym typeface="Arial"/>
              </a:defRPr>
            </a:lvl3pPr>
            <a:lvl4pPr indent="0" lvl="3" marL="0" algn="r">
              <a:spcBef>
                <a:spcPts val="0"/>
              </a:spcBef>
              <a:buNone/>
              <a:defRPr sz="900">
                <a:solidFill>
                  <a:schemeClr val="accent2"/>
                </a:solidFill>
                <a:latin typeface="Arial"/>
                <a:ea typeface="Arial"/>
                <a:cs typeface="Arial"/>
                <a:sym typeface="Arial"/>
              </a:defRPr>
            </a:lvl4pPr>
            <a:lvl5pPr indent="0" lvl="4" marL="0" algn="r">
              <a:spcBef>
                <a:spcPts val="0"/>
              </a:spcBef>
              <a:buNone/>
              <a:defRPr sz="900">
                <a:solidFill>
                  <a:schemeClr val="accent2"/>
                </a:solidFill>
                <a:latin typeface="Arial"/>
                <a:ea typeface="Arial"/>
                <a:cs typeface="Arial"/>
                <a:sym typeface="Arial"/>
              </a:defRPr>
            </a:lvl5pPr>
            <a:lvl6pPr indent="0" lvl="5" marL="0" algn="r">
              <a:spcBef>
                <a:spcPts val="0"/>
              </a:spcBef>
              <a:buNone/>
              <a:defRPr sz="900">
                <a:solidFill>
                  <a:schemeClr val="accent2"/>
                </a:solidFill>
                <a:latin typeface="Arial"/>
                <a:ea typeface="Arial"/>
                <a:cs typeface="Arial"/>
                <a:sym typeface="Arial"/>
              </a:defRPr>
            </a:lvl6pPr>
            <a:lvl7pPr indent="0" lvl="6" marL="0" algn="r">
              <a:spcBef>
                <a:spcPts val="0"/>
              </a:spcBef>
              <a:buNone/>
              <a:defRPr sz="900">
                <a:solidFill>
                  <a:schemeClr val="accent2"/>
                </a:solidFill>
                <a:latin typeface="Arial"/>
                <a:ea typeface="Arial"/>
                <a:cs typeface="Arial"/>
                <a:sym typeface="Arial"/>
              </a:defRPr>
            </a:lvl7pPr>
            <a:lvl8pPr indent="0" lvl="7" marL="0" algn="r">
              <a:spcBef>
                <a:spcPts val="0"/>
              </a:spcBef>
              <a:buNone/>
              <a:defRPr sz="900">
                <a:solidFill>
                  <a:schemeClr val="accent2"/>
                </a:solidFill>
                <a:latin typeface="Arial"/>
                <a:ea typeface="Arial"/>
                <a:cs typeface="Arial"/>
                <a:sym typeface="Arial"/>
              </a:defRPr>
            </a:lvl8pPr>
            <a:lvl9pPr indent="0" lvl="8" marL="0" algn="r">
              <a:spcBef>
                <a:spcPts val="0"/>
              </a:spcBef>
              <a:buNone/>
              <a:defRPr sz="9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and Content">
  <p:cSld name="3 Title and Content">
    <p:spTree>
      <p:nvGrpSpPr>
        <p:cNvPr id="165" name="Shape 165"/>
        <p:cNvGrpSpPr/>
        <p:nvPr/>
      </p:nvGrpSpPr>
      <p:grpSpPr>
        <a:xfrm>
          <a:off x="0" y="0"/>
          <a:ext cx="0" cy="0"/>
          <a:chOff x="0" y="0"/>
          <a:chExt cx="0" cy="0"/>
        </a:xfrm>
      </p:grpSpPr>
      <p:sp>
        <p:nvSpPr>
          <p:cNvPr id="166" name="Google Shape;166;p14"/>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7" name="Google Shape;167;p14"/>
          <p:cNvSpPr txBox="1"/>
          <p:nvPr>
            <p:ph idx="1" type="body"/>
          </p:nvPr>
        </p:nvSpPr>
        <p:spPr>
          <a:xfrm>
            <a:off x="875618" y="1894739"/>
            <a:ext cx="2414100" cy="21216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latin typeface="Arial"/>
                <a:ea typeface="Arial"/>
                <a:cs typeface="Arial"/>
                <a:sym typeface="Arial"/>
              </a:defRPr>
            </a:lvl1pPr>
            <a:lvl2pPr indent="-228600" lvl="1" marL="914400" algn="l">
              <a:lnSpc>
                <a:spcPct val="90000"/>
              </a:lnSpc>
              <a:spcBef>
                <a:spcPts val="400"/>
              </a:spcBef>
              <a:spcAft>
                <a:spcPts val="0"/>
              </a:spcAft>
              <a:buClr>
                <a:schemeClr val="dk1"/>
              </a:buClr>
              <a:buSzPts val="1400"/>
              <a:buNone/>
              <a:defRPr sz="1400">
                <a:latin typeface="Arial"/>
                <a:ea typeface="Arial"/>
                <a:cs typeface="Arial"/>
                <a:sym typeface="Arial"/>
              </a:defRPr>
            </a:lvl2pPr>
            <a:lvl3pPr indent="-228600" lvl="2" marL="1371600" algn="l">
              <a:lnSpc>
                <a:spcPct val="90000"/>
              </a:lnSpc>
              <a:spcBef>
                <a:spcPts val="400"/>
              </a:spcBef>
              <a:spcAft>
                <a:spcPts val="0"/>
              </a:spcAft>
              <a:buClr>
                <a:schemeClr val="dk1"/>
              </a:buClr>
              <a:buSzPts val="1200"/>
              <a:buNone/>
              <a:defRPr sz="1200">
                <a:latin typeface="Arial"/>
                <a:ea typeface="Arial"/>
                <a:cs typeface="Arial"/>
                <a:sym typeface="Arial"/>
              </a:defRPr>
            </a:lvl3pPr>
            <a:lvl4pPr indent="-228600" lvl="3" marL="1828800" algn="l">
              <a:lnSpc>
                <a:spcPct val="90000"/>
              </a:lnSpc>
              <a:spcBef>
                <a:spcPts val="400"/>
              </a:spcBef>
              <a:spcAft>
                <a:spcPts val="0"/>
              </a:spcAft>
              <a:buClr>
                <a:schemeClr val="dk1"/>
              </a:buClr>
              <a:buSzPts val="1100"/>
              <a:buNone/>
              <a:defRPr sz="1100">
                <a:latin typeface="Arial"/>
                <a:ea typeface="Arial"/>
                <a:cs typeface="Arial"/>
                <a:sym typeface="Arial"/>
              </a:defRPr>
            </a:lvl4pPr>
            <a:lvl5pPr indent="-228600" lvl="4" marL="2286000" algn="l">
              <a:lnSpc>
                <a:spcPct val="90000"/>
              </a:lnSpc>
              <a:spcBef>
                <a:spcPts val="400"/>
              </a:spcBef>
              <a:spcAft>
                <a:spcPts val="0"/>
              </a:spcAft>
              <a:buClr>
                <a:schemeClr val="dk1"/>
              </a:buClr>
              <a:buSzPts val="1100"/>
              <a:buNone/>
              <a:defRPr sz="11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8" name="Google Shape;168;p14"/>
          <p:cNvSpPr/>
          <p:nvPr/>
        </p:nvSpPr>
        <p:spPr>
          <a:xfrm rot="5400000">
            <a:off x="6435416" y="0"/>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69" name="Google Shape;169;p14"/>
          <p:cNvSpPr/>
          <p:nvPr/>
        </p:nvSpPr>
        <p:spPr>
          <a:xfrm>
            <a:off x="-1773" y="2435172"/>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70" name="Google Shape;170;p14"/>
          <p:cNvSpPr/>
          <p:nvPr/>
        </p:nvSpPr>
        <p:spPr>
          <a:xfrm flipH="1" rot="5400000">
            <a:off x="8443062" y="4442562"/>
            <a:ext cx="700938" cy="700938"/>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171" name="Google Shape;171;p14"/>
          <p:cNvGrpSpPr/>
          <p:nvPr/>
        </p:nvGrpSpPr>
        <p:grpSpPr>
          <a:xfrm>
            <a:off x="1940932" y="4193426"/>
            <a:ext cx="1179401" cy="950417"/>
            <a:chOff x="7413403" y="4976359"/>
            <a:chExt cx="2334986" cy="1881641"/>
          </a:xfrm>
        </p:grpSpPr>
        <p:sp>
          <p:nvSpPr>
            <p:cNvPr id="172" name="Google Shape;172;p14"/>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73" name="Google Shape;173;p14"/>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174" name="Google Shape;174;p14"/>
          <p:cNvSpPr txBox="1"/>
          <p:nvPr>
            <p:ph idx="10" type="dt"/>
          </p:nvPr>
        </p:nvSpPr>
        <p:spPr>
          <a:xfrm>
            <a:off x="285750" y="4767263"/>
            <a:ext cx="1325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5" name="Google Shape;175;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6" name="Google Shape;176;p14"/>
          <p:cNvSpPr txBox="1"/>
          <p:nvPr>
            <p:ph idx="2" type="body"/>
          </p:nvPr>
        </p:nvSpPr>
        <p:spPr>
          <a:xfrm>
            <a:off x="3512840" y="1894739"/>
            <a:ext cx="2379900" cy="21216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latin typeface="Arial"/>
                <a:ea typeface="Arial"/>
                <a:cs typeface="Arial"/>
                <a:sym typeface="Arial"/>
              </a:defRPr>
            </a:lvl1pPr>
            <a:lvl2pPr indent="-228600" lvl="1" marL="914400" algn="l">
              <a:lnSpc>
                <a:spcPct val="90000"/>
              </a:lnSpc>
              <a:spcBef>
                <a:spcPts val="400"/>
              </a:spcBef>
              <a:spcAft>
                <a:spcPts val="0"/>
              </a:spcAft>
              <a:buClr>
                <a:schemeClr val="dk1"/>
              </a:buClr>
              <a:buSzPts val="1400"/>
              <a:buNone/>
              <a:defRPr sz="1400">
                <a:latin typeface="Arial"/>
                <a:ea typeface="Arial"/>
                <a:cs typeface="Arial"/>
                <a:sym typeface="Arial"/>
              </a:defRPr>
            </a:lvl2pPr>
            <a:lvl3pPr indent="-228600" lvl="2" marL="1371600" algn="l">
              <a:lnSpc>
                <a:spcPct val="90000"/>
              </a:lnSpc>
              <a:spcBef>
                <a:spcPts val="400"/>
              </a:spcBef>
              <a:spcAft>
                <a:spcPts val="0"/>
              </a:spcAft>
              <a:buClr>
                <a:schemeClr val="dk1"/>
              </a:buClr>
              <a:buSzPts val="1200"/>
              <a:buNone/>
              <a:defRPr sz="1200">
                <a:latin typeface="Arial"/>
                <a:ea typeface="Arial"/>
                <a:cs typeface="Arial"/>
                <a:sym typeface="Arial"/>
              </a:defRPr>
            </a:lvl3pPr>
            <a:lvl4pPr indent="-228600" lvl="3" marL="1828800" algn="l">
              <a:lnSpc>
                <a:spcPct val="90000"/>
              </a:lnSpc>
              <a:spcBef>
                <a:spcPts val="400"/>
              </a:spcBef>
              <a:spcAft>
                <a:spcPts val="0"/>
              </a:spcAft>
              <a:buClr>
                <a:schemeClr val="dk1"/>
              </a:buClr>
              <a:buSzPts val="1100"/>
              <a:buNone/>
              <a:defRPr sz="1100">
                <a:latin typeface="Arial"/>
                <a:ea typeface="Arial"/>
                <a:cs typeface="Arial"/>
                <a:sym typeface="Arial"/>
              </a:defRPr>
            </a:lvl4pPr>
            <a:lvl5pPr indent="-228600" lvl="4" marL="2286000" algn="l">
              <a:lnSpc>
                <a:spcPct val="90000"/>
              </a:lnSpc>
              <a:spcBef>
                <a:spcPts val="400"/>
              </a:spcBef>
              <a:spcAft>
                <a:spcPts val="0"/>
              </a:spcAft>
              <a:buClr>
                <a:schemeClr val="dk1"/>
              </a:buClr>
              <a:buSzPts val="1100"/>
              <a:buNone/>
              <a:defRPr sz="11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7" name="Google Shape;177;p14"/>
          <p:cNvSpPr txBox="1"/>
          <p:nvPr>
            <p:ph idx="3" type="body"/>
          </p:nvPr>
        </p:nvSpPr>
        <p:spPr>
          <a:xfrm>
            <a:off x="875620" y="1502853"/>
            <a:ext cx="2379900" cy="3918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atin typeface="Arial"/>
                <a:ea typeface="Arial"/>
                <a:cs typeface="Arial"/>
                <a:sym typeface="Arial"/>
              </a:defRPr>
            </a:lvl2pPr>
            <a:lvl3pPr indent="-228600" lvl="2" marL="1371600" algn="l">
              <a:lnSpc>
                <a:spcPct val="90000"/>
              </a:lnSpc>
              <a:spcBef>
                <a:spcPts val="400"/>
              </a:spcBef>
              <a:spcAft>
                <a:spcPts val="0"/>
              </a:spcAft>
              <a:buClr>
                <a:schemeClr val="dk1"/>
              </a:buClr>
              <a:buSzPts val="1400"/>
              <a:buNone/>
              <a:defRPr b="1" sz="1400">
                <a:latin typeface="Arial"/>
                <a:ea typeface="Arial"/>
                <a:cs typeface="Arial"/>
                <a:sym typeface="Arial"/>
              </a:defRPr>
            </a:lvl3pPr>
            <a:lvl4pPr indent="-228600" lvl="3" marL="1828800" algn="l">
              <a:lnSpc>
                <a:spcPct val="90000"/>
              </a:lnSpc>
              <a:spcBef>
                <a:spcPts val="400"/>
              </a:spcBef>
              <a:spcAft>
                <a:spcPts val="0"/>
              </a:spcAft>
              <a:buClr>
                <a:schemeClr val="dk1"/>
              </a:buClr>
              <a:buSzPts val="1200"/>
              <a:buNone/>
              <a:defRPr b="1" sz="1200">
                <a:latin typeface="Arial"/>
                <a:ea typeface="Arial"/>
                <a:cs typeface="Arial"/>
                <a:sym typeface="Arial"/>
              </a:defRPr>
            </a:lvl4pPr>
            <a:lvl5pPr indent="-228600" lvl="4" marL="2286000" algn="l">
              <a:lnSpc>
                <a:spcPct val="90000"/>
              </a:lnSpc>
              <a:spcBef>
                <a:spcPts val="400"/>
              </a:spcBef>
              <a:spcAft>
                <a:spcPts val="0"/>
              </a:spcAft>
              <a:buClr>
                <a:schemeClr val="dk1"/>
              </a:buClr>
              <a:buSzPts val="1200"/>
              <a:buNone/>
              <a:defRPr b="1" sz="12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8" name="Google Shape;178;p14"/>
          <p:cNvSpPr txBox="1"/>
          <p:nvPr>
            <p:ph idx="4" type="body"/>
          </p:nvPr>
        </p:nvSpPr>
        <p:spPr>
          <a:xfrm>
            <a:off x="3512841" y="1502853"/>
            <a:ext cx="2379900" cy="3918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atin typeface="Arial"/>
                <a:ea typeface="Arial"/>
                <a:cs typeface="Arial"/>
                <a:sym typeface="Arial"/>
              </a:defRPr>
            </a:lvl2pPr>
            <a:lvl3pPr indent="-228600" lvl="2" marL="1371600" algn="l">
              <a:lnSpc>
                <a:spcPct val="90000"/>
              </a:lnSpc>
              <a:spcBef>
                <a:spcPts val="400"/>
              </a:spcBef>
              <a:spcAft>
                <a:spcPts val="0"/>
              </a:spcAft>
              <a:buClr>
                <a:schemeClr val="dk1"/>
              </a:buClr>
              <a:buSzPts val="1400"/>
              <a:buNone/>
              <a:defRPr b="1" sz="1400">
                <a:latin typeface="Arial"/>
                <a:ea typeface="Arial"/>
                <a:cs typeface="Arial"/>
                <a:sym typeface="Arial"/>
              </a:defRPr>
            </a:lvl3pPr>
            <a:lvl4pPr indent="-228600" lvl="3" marL="1828800" algn="l">
              <a:lnSpc>
                <a:spcPct val="90000"/>
              </a:lnSpc>
              <a:spcBef>
                <a:spcPts val="400"/>
              </a:spcBef>
              <a:spcAft>
                <a:spcPts val="0"/>
              </a:spcAft>
              <a:buClr>
                <a:schemeClr val="dk1"/>
              </a:buClr>
              <a:buSzPts val="1200"/>
              <a:buNone/>
              <a:defRPr b="1" sz="1200">
                <a:latin typeface="Arial"/>
                <a:ea typeface="Arial"/>
                <a:cs typeface="Arial"/>
                <a:sym typeface="Arial"/>
              </a:defRPr>
            </a:lvl4pPr>
            <a:lvl5pPr indent="-228600" lvl="4" marL="2286000" algn="l">
              <a:lnSpc>
                <a:spcPct val="90000"/>
              </a:lnSpc>
              <a:spcBef>
                <a:spcPts val="400"/>
              </a:spcBef>
              <a:spcAft>
                <a:spcPts val="0"/>
              </a:spcAft>
              <a:buClr>
                <a:schemeClr val="dk1"/>
              </a:buClr>
              <a:buSzPts val="1200"/>
              <a:buNone/>
              <a:defRPr b="1" sz="12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9" name="Google Shape;179;p14"/>
          <p:cNvSpPr txBox="1"/>
          <p:nvPr>
            <p:ph idx="5" type="body"/>
          </p:nvPr>
        </p:nvSpPr>
        <p:spPr>
          <a:xfrm>
            <a:off x="6150061" y="1894739"/>
            <a:ext cx="2379900" cy="21216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latin typeface="Arial"/>
                <a:ea typeface="Arial"/>
                <a:cs typeface="Arial"/>
                <a:sym typeface="Arial"/>
              </a:defRPr>
            </a:lvl1pPr>
            <a:lvl2pPr indent="-228600" lvl="1" marL="914400" algn="l">
              <a:lnSpc>
                <a:spcPct val="90000"/>
              </a:lnSpc>
              <a:spcBef>
                <a:spcPts val="400"/>
              </a:spcBef>
              <a:spcAft>
                <a:spcPts val="0"/>
              </a:spcAft>
              <a:buClr>
                <a:schemeClr val="dk1"/>
              </a:buClr>
              <a:buSzPts val="1400"/>
              <a:buNone/>
              <a:defRPr sz="1400">
                <a:latin typeface="Arial"/>
                <a:ea typeface="Arial"/>
                <a:cs typeface="Arial"/>
                <a:sym typeface="Arial"/>
              </a:defRPr>
            </a:lvl2pPr>
            <a:lvl3pPr indent="-228600" lvl="2" marL="1371600" algn="l">
              <a:lnSpc>
                <a:spcPct val="90000"/>
              </a:lnSpc>
              <a:spcBef>
                <a:spcPts val="400"/>
              </a:spcBef>
              <a:spcAft>
                <a:spcPts val="0"/>
              </a:spcAft>
              <a:buClr>
                <a:schemeClr val="dk1"/>
              </a:buClr>
              <a:buSzPts val="1200"/>
              <a:buNone/>
              <a:defRPr sz="1200">
                <a:latin typeface="Arial"/>
                <a:ea typeface="Arial"/>
                <a:cs typeface="Arial"/>
                <a:sym typeface="Arial"/>
              </a:defRPr>
            </a:lvl3pPr>
            <a:lvl4pPr indent="-228600" lvl="3" marL="1828800" algn="l">
              <a:lnSpc>
                <a:spcPct val="90000"/>
              </a:lnSpc>
              <a:spcBef>
                <a:spcPts val="400"/>
              </a:spcBef>
              <a:spcAft>
                <a:spcPts val="0"/>
              </a:spcAft>
              <a:buClr>
                <a:schemeClr val="dk1"/>
              </a:buClr>
              <a:buSzPts val="1100"/>
              <a:buNone/>
              <a:defRPr sz="1100">
                <a:latin typeface="Arial"/>
                <a:ea typeface="Arial"/>
                <a:cs typeface="Arial"/>
                <a:sym typeface="Arial"/>
              </a:defRPr>
            </a:lvl4pPr>
            <a:lvl5pPr indent="-228600" lvl="4" marL="2286000" algn="l">
              <a:lnSpc>
                <a:spcPct val="90000"/>
              </a:lnSpc>
              <a:spcBef>
                <a:spcPts val="400"/>
              </a:spcBef>
              <a:spcAft>
                <a:spcPts val="0"/>
              </a:spcAft>
              <a:buClr>
                <a:schemeClr val="dk1"/>
              </a:buClr>
              <a:buSzPts val="1100"/>
              <a:buNone/>
              <a:defRPr sz="11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0" name="Google Shape;180;p14"/>
          <p:cNvSpPr txBox="1"/>
          <p:nvPr>
            <p:ph idx="6" type="body"/>
          </p:nvPr>
        </p:nvSpPr>
        <p:spPr>
          <a:xfrm>
            <a:off x="6150062" y="1502853"/>
            <a:ext cx="2379900" cy="3918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atin typeface="Arial"/>
                <a:ea typeface="Arial"/>
                <a:cs typeface="Arial"/>
                <a:sym typeface="Arial"/>
              </a:defRPr>
            </a:lvl2pPr>
            <a:lvl3pPr indent="-228600" lvl="2" marL="1371600" algn="l">
              <a:lnSpc>
                <a:spcPct val="90000"/>
              </a:lnSpc>
              <a:spcBef>
                <a:spcPts val="400"/>
              </a:spcBef>
              <a:spcAft>
                <a:spcPts val="0"/>
              </a:spcAft>
              <a:buClr>
                <a:schemeClr val="dk1"/>
              </a:buClr>
              <a:buSzPts val="1400"/>
              <a:buNone/>
              <a:defRPr b="1" sz="1400">
                <a:latin typeface="Arial"/>
                <a:ea typeface="Arial"/>
                <a:cs typeface="Arial"/>
                <a:sym typeface="Arial"/>
              </a:defRPr>
            </a:lvl3pPr>
            <a:lvl4pPr indent="-228600" lvl="3" marL="1828800" algn="l">
              <a:lnSpc>
                <a:spcPct val="90000"/>
              </a:lnSpc>
              <a:spcBef>
                <a:spcPts val="400"/>
              </a:spcBef>
              <a:spcAft>
                <a:spcPts val="0"/>
              </a:spcAft>
              <a:buClr>
                <a:schemeClr val="dk1"/>
              </a:buClr>
              <a:buSzPts val="1200"/>
              <a:buNone/>
              <a:defRPr b="1" sz="1200">
                <a:latin typeface="Arial"/>
                <a:ea typeface="Arial"/>
                <a:cs typeface="Arial"/>
                <a:sym typeface="Arial"/>
              </a:defRPr>
            </a:lvl4pPr>
            <a:lvl5pPr indent="-228600" lvl="4" marL="2286000" algn="l">
              <a:lnSpc>
                <a:spcPct val="90000"/>
              </a:lnSpc>
              <a:spcBef>
                <a:spcPts val="400"/>
              </a:spcBef>
              <a:spcAft>
                <a:spcPts val="0"/>
              </a:spcAft>
              <a:buClr>
                <a:schemeClr val="dk1"/>
              </a:buClr>
              <a:buSzPts val="1200"/>
              <a:buNone/>
              <a:defRPr b="1" sz="12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1" name="Google Shape;181;p14"/>
          <p:cNvSpPr txBox="1"/>
          <p:nvPr>
            <p:ph idx="12" type="sldNum"/>
          </p:nvPr>
        </p:nvSpPr>
        <p:spPr>
          <a:xfrm>
            <a:off x="7614957" y="4767263"/>
            <a:ext cx="12432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2"/>
                </a:solidFill>
                <a:latin typeface="Arial"/>
                <a:ea typeface="Arial"/>
                <a:cs typeface="Arial"/>
                <a:sym typeface="Arial"/>
              </a:defRPr>
            </a:lvl1pPr>
            <a:lvl2pPr indent="0" lvl="1" marL="0" algn="r">
              <a:spcBef>
                <a:spcPts val="0"/>
              </a:spcBef>
              <a:buNone/>
              <a:defRPr sz="900">
                <a:solidFill>
                  <a:schemeClr val="accent2"/>
                </a:solidFill>
                <a:latin typeface="Arial"/>
                <a:ea typeface="Arial"/>
                <a:cs typeface="Arial"/>
                <a:sym typeface="Arial"/>
              </a:defRPr>
            </a:lvl2pPr>
            <a:lvl3pPr indent="0" lvl="2" marL="0" algn="r">
              <a:spcBef>
                <a:spcPts val="0"/>
              </a:spcBef>
              <a:buNone/>
              <a:defRPr sz="900">
                <a:solidFill>
                  <a:schemeClr val="accent2"/>
                </a:solidFill>
                <a:latin typeface="Arial"/>
                <a:ea typeface="Arial"/>
                <a:cs typeface="Arial"/>
                <a:sym typeface="Arial"/>
              </a:defRPr>
            </a:lvl3pPr>
            <a:lvl4pPr indent="0" lvl="3" marL="0" algn="r">
              <a:spcBef>
                <a:spcPts val="0"/>
              </a:spcBef>
              <a:buNone/>
              <a:defRPr sz="900">
                <a:solidFill>
                  <a:schemeClr val="accent2"/>
                </a:solidFill>
                <a:latin typeface="Arial"/>
                <a:ea typeface="Arial"/>
                <a:cs typeface="Arial"/>
                <a:sym typeface="Arial"/>
              </a:defRPr>
            </a:lvl4pPr>
            <a:lvl5pPr indent="0" lvl="4" marL="0" algn="r">
              <a:spcBef>
                <a:spcPts val="0"/>
              </a:spcBef>
              <a:buNone/>
              <a:defRPr sz="900">
                <a:solidFill>
                  <a:schemeClr val="accent2"/>
                </a:solidFill>
                <a:latin typeface="Arial"/>
                <a:ea typeface="Arial"/>
                <a:cs typeface="Arial"/>
                <a:sym typeface="Arial"/>
              </a:defRPr>
            </a:lvl5pPr>
            <a:lvl6pPr indent="0" lvl="5" marL="0" algn="r">
              <a:spcBef>
                <a:spcPts val="0"/>
              </a:spcBef>
              <a:buNone/>
              <a:defRPr sz="900">
                <a:solidFill>
                  <a:schemeClr val="accent2"/>
                </a:solidFill>
                <a:latin typeface="Arial"/>
                <a:ea typeface="Arial"/>
                <a:cs typeface="Arial"/>
                <a:sym typeface="Arial"/>
              </a:defRPr>
            </a:lvl6pPr>
            <a:lvl7pPr indent="0" lvl="6" marL="0" algn="r">
              <a:spcBef>
                <a:spcPts val="0"/>
              </a:spcBef>
              <a:buNone/>
              <a:defRPr sz="900">
                <a:solidFill>
                  <a:schemeClr val="accent2"/>
                </a:solidFill>
                <a:latin typeface="Arial"/>
                <a:ea typeface="Arial"/>
                <a:cs typeface="Arial"/>
                <a:sym typeface="Arial"/>
              </a:defRPr>
            </a:lvl7pPr>
            <a:lvl8pPr indent="0" lvl="7" marL="0" algn="r">
              <a:spcBef>
                <a:spcPts val="0"/>
              </a:spcBef>
              <a:buNone/>
              <a:defRPr sz="900">
                <a:solidFill>
                  <a:schemeClr val="accent2"/>
                </a:solidFill>
                <a:latin typeface="Arial"/>
                <a:ea typeface="Arial"/>
                <a:cs typeface="Arial"/>
                <a:sym typeface="Arial"/>
              </a:defRPr>
            </a:lvl8pPr>
            <a:lvl9pPr indent="0" lvl="8" marL="0" algn="r">
              <a:spcBef>
                <a:spcPts val="0"/>
              </a:spcBef>
              <a:buNone/>
              <a:defRPr sz="9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solidFill>
          <a:schemeClr val="accent2"/>
        </a:solidFill>
      </p:bgPr>
    </p:bg>
    <p:spTree>
      <p:nvGrpSpPr>
        <p:cNvPr id="23" name="Shape 23"/>
        <p:cNvGrpSpPr/>
        <p:nvPr/>
      </p:nvGrpSpPr>
      <p:grpSpPr>
        <a:xfrm>
          <a:off x="0" y="0"/>
          <a:ext cx="0" cy="0"/>
          <a:chOff x="0" y="0"/>
          <a:chExt cx="0" cy="0"/>
        </a:xfrm>
      </p:grpSpPr>
      <p:sp>
        <p:nvSpPr>
          <p:cNvPr id="24" name="Google Shape;24;p3"/>
          <p:cNvSpPr/>
          <p:nvPr/>
        </p:nvSpPr>
        <p:spPr>
          <a:xfrm>
            <a:off x="0" y="1714502"/>
            <a:ext cx="9156600" cy="3429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 name="Google Shape;25;p3"/>
          <p:cNvSpPr/>
          <p:nvPr/>
        </p:nvSpPr>
        <p:spPr>
          <a:xfrm flipH="1">
            <a:off x="6448033" y="2435172"/>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 name="Google Shape;26;p3"/>
          <p:cNvSpPr/>
          <p:nvPr/>
        </p:nvSpPr>
        <p:spPr>
          <a:xfrm>
            <a:off x="1" y="0"/>
            <a:ext cx="700938" cy="700938"/>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 name="Google Shape;27;p3"/>
          <p:cNvSpPr/>
          <p:nvPr/>
        </p:nvSpPr>
        <p:spPr>
          <a:xfrm rot="-5400000">
            <a:off x="7758793" y="330061"/>
            <a:ext cx="1712293" cy="1056581"/>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 name="Google Shape;28;p3"/>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9" name="Google Shape;29;p3"/>
          <p:cNvSpPr txBox="1"/>
          <p:nvPr>
            <p:ph idx="1" type="body"/>
          </p:nvPr>
        </p:nvSpPr>
        <p:spPr>
          <a:xfrm>
            <a:off x="875619" y="1989875"/>
            <a:ext cx="7334400" cy="2577300"/>
          </a:xfrm>
          <a:prstGeom prst="rect">
            <a:avLst/>
          </a:prstGeom>
          <a:noFill/>
          <a:ln>
            <a:noFill/>
          </a:ln>
        </p:spPr>
        <p:txBody>
          <a:bodyPr anchorCtr="0" anchor="t" bIns="34275" lIns="68575" spcFirstLastPara="1" rIns="68575" wrap="square" tIns="34275">
            <a:noAutofit/>
          </a:bodyPr>
          <a:lstStyle>
            <a:lvl1pPr indent="-228600" lvl="0" marL="457200" algn="l">
              <a:lnSpc>
                <a:spcPct val="150000"/>
              </a:lnSpc>
              <a:spcBef>
                <a:spcPts val="800"/>
              </a:spcBef>
              <a:spcAft>
                <a:spcPts val="0"/>
              </a:spcAft>
              <a:buClr>
                <a:schemeClr val="lt1"/>
              </a:buClr>
              <a:buSzPts val="1800"/>
              <a:buNone/>
              <a:defRPr sz="1800">
                <a:solidFill>
                  <a:schemeClr val="lt1"/>
                </a:solidFill>
                <a:latin typeface="Arial"/>
                <a:ea typeface="Arial"/>
                <a:cs typeface="Arial"/>
                <a:sym typeface="Aria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30" name="Google Shape;30;p3"/>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 name="Google Shape;31;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2" name="Google Shape;32;p3"/>
          <p:cNvSpPr txBox="1"/>
          <p:nvPr>
            <p:ph idx="12" type="sldNum"/>
          </p:nvPr>
        </p:nvSpPr>
        <p:spPr>
          <a:xfrm>
            <a:off x="7654739" y="4767263"/>
            <a:ext cx="12036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chemeClr val="accent3"/>
                </a:solidFill>
                <a:latin typeface="Arial"/>
                <a:ea typeface="Arial"/>
                <a:cs typeface="Arial"/>
                <a:sym typeface="Arial"/>
              </a:defRPr>
            </a:lvl1pPr>
            <a:lvl2pPr indent="0" lvl="1" marL="0" algn="r">
              <a:spcBef>
                <a:spcPts val="0"/>
              </a:spcBef>
              <a:buNone/>
              <a:defRPr b="0" i="0" sz="900" u="none" cap="none" strike="noStrike">
                <a:solidFill>
                  <a:schemeClr val="accent3"/>
                </a:solidFill>
                <a:latin typeface="Arial"/>
                <a:ea typeface="Arial"/>
                <a:cs typeface="Arial"/>
                <a:sym typeface="Arial"/>
              </a:defRPr>
            </a:lvl2pPr>
            <a:lvl3pPr indent="0" lvl="2" marL="0" algn="r">
              <a:spcBef>
                <a:spcPts val="0"/>
              </a:spcBef>
              <a:buNone/>
              <a:defRPr b="0" i="0" sz="900" u="none" cap="none" strike="noStrike">
                <a:solidFill>
                  <a:schemeClr val="accent3"/>
                </a:solidFill>
                <a:latin typeface="Arial"/>
                <a:ea typeface="Arial"/>
                <a:cs typeface="Arial"/>
                <a:sym typeface="Arial"/>
              </a:defRPr>
            </a:lvl3pPr>
            <a:lvl4pPr indent="0" lvl="3" marL="0" algn="r">
              <a:spcBef>
                <a:spcPts val="0"/>
              </a:spcBef>
              <a:buNone/>
              <a:defRPr b="0" i="0" sz="900" u="none" cap="none" strike="noStrike">
                <a:solidFill>
                  <a:schemeClr val="accent3"/>
                </a:solidFill>
                <a:latin typeface="Arial"/>
                <a:ea typeface="Arial"/>
                <a:cs typeface="Arial"/>
                <a:sym typeface="Arial"/>
              </a:defRPr>
            </a:lvl4pPr>
            <a:lvl5pPr indent="0" lvl="4" marL="0" algn="r">
              <a:spcBef>
                <a:spcPts val="0"/>
              </a:spcBef>
              <a:buNone/>
              <a:defRPr b="0" i="0" sz="900" u="none" cap="none" strike="noStrike">
                <a:solidFill>
                  <a:schemeClr val="accent3"/>
                </a:solidFill>
                <a:latin typeface="Arial"/>
                <a:ea typeface="Arial"/>
                <a:cs typeface="Arial"/>
                <a:sym typeface="Arial"/>
              </a:defRPr>
            </a:lvl5pPr>
            <a:lvl6pPr indent="0" lvl="5" marL="0" algn="r">
              <a:spcBef>
                <a:spcPts val="0"/>
              </a:spcBef>
              <a:buNone/>
              <a:defRPr b="0" i="0" sz="900" u="none" cap="none" strike="noStrike">
                <a:solidFill>
                  <a:schemeClr val="accent3"/>
                </a:solidFill>
                <a:latin typeface="Arial"/>
                <a:ea typeface="Arial"/>
                <a:cs typeface="Arial"/>
                <a:sym typeface="Arial"/>
              </a:defRPr>
            </a:lvl6pPr>
            <a:lvl7pPr indent="0" lvl="6" marL="0" algn="r">
              <a:spcBef>
                <a:spcPts val="0"/>
              </a:spcBef>
              <a:buNone/>
              <a:defRPr b="0" i="0" sz="900" u="none" cap="none" strike="noStrike">
                <a:solidFill>
                  <a:schemeClr val="accent3"/>
                </a:solidFill>
                <a:latin typeface="Arial"/>
                <a:ea typeface="Arial"/>
                <a:cs typeface="Arial"/>
                <a:sym typeface="Arial"/>
              </a:defRPr>
            </a:lvl7pPr>
            <a:lvl8pPr indent="0" lvl="7" marL="0" algn="r">
              <a:spcBef>
                <a:spcPts val="0"/>
              </a:spcBef>
              <a:buNone/>
              <a:defRPr b="0" i="0" sz="900" u="none" cap="none" strike="noStrike">
                <a:solidFill>
                  <a:schemeClr val="accent3"/>
                </a:solidFill>
                <a:latin typeface="Arial"/>
                <a:ea typeface="Arial"/>
                <a:cs typeface="Arial"/>
                <a:sym typeface="Arial"/>
              </a:defRPr>
            </a:lvl8pPr>
            <a:lvl9pPr indent="0" lvl="8" marL="0" algn="r">
              <a:spcBef>
                <a:spcPts val="0"/>
              </a:spcBef>
              <a:buNone/>
              <a:defRPr b="0" i="0" sz="9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and Content" type="obj">
  <p:cSld name="OBJECT">
    <p:spTree>
      <p:nvGrpSpPr>
        <p:cNvPr id="33" name="Shape 33"/>
        <p:cNvGrpSpPr/>
        <p:nvPr/>
      </p:nvGrpSpPr>
      <p:grpSpPr>
        <a:xfrm>
          <a:off x="0" y="0"/>
          <a:ext cx="0" cy="0"/>
          <a:chOff x="0" y="0"/>
          <a:chExt cx="0" cy="0"/>
        </a:xfrm>
      </p:grpSpPr>
      <p:sp>
        <p:nvSpPr>
          <p:cNvPr id="34" name="Google Shape;34;p4"/>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5" name="Google Shape;35;p4"/>
          <p:cNvSpPr txBox="1"/>
          <p:nvPr>
            <p:ph idx="1" type="body"/>
          </p:nvPr>
        </p:nvSpPr>
        <p:spPr>
          <a:xfrm>
            <a:off x="875620" y="1896152"/>
            <a:ext cx="3497700" cy="21216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latin typeface="Arial"/>
                <a:ea typeface="Arial"/>
                <a:cs typeface="Arial"/>
                <a:sym typeface="Arial"/>
              </a:defRPr>
            </a:lvl1pPr>
            <a:lvl2pPr indent="-228600" lvl="1" marL="914400" algn="l">
              <a:lnSpc>
                <a:spcPct val="90000"/>
              </a:lnSpc>
              <a:spcBef>
                <a:spcPts val="400"/>
              </a:spcBef>
              <a:spcAft>
                <a:spcPts val="0"/>
              </a:spcAft>
              <a:buClr>
                <a:schemeClr val="dk1"/>
              </a:buClr>
              <a:buSzPts val="1400"/>
              <a:buNone/>
              <a:defRPr sz="1400">
                <a:latin typeface="Arial"/>
                <a:ea typeface="Arial"/>
                <a:cs typeface="Arial"/>
                <a:sym typeface="Arial"/>
              </a:defRPr>
            </a:lvl2pPr>
            <a:lvl3pPr indent="-228600" lvl="2" marL="1371600" algn="l">
              <a:lnSpc>
                <a:spcPct val="90000"/>
              </a:lnSpc>
              <a:spcBef>
                <a:spcPts val="400"/>
              </a:spcBef>
              <a:spcAft>
                <a:spcPts val="0"/>
              </a:spcAft>
              <a:buClr>
                <a:schemeClr val="dk1"/>
              </a:buClr>
              <a:buSzPts val="1200"/>
              <a:buNone/>
              <a:defRPr sz="1200">
                <a:latin typeface="Arial"/>
                <a:ea typeface="Arial"/>
                <a:cs typeface="Arial"/>
                <a:sym typeface="Arial"/>
              </a:defRPr>
            </a:lvl3pPr>
            <a:lvl4pPr indent="-228600" lvl="3" marL="1828800" algn="l">
              <a:lnSpc>
                <a:spcPct val="90000"/>
              </a:lnSpc>
              <a:spcBef>
                <a:spcPts val="400"/>
              </a:spcBef>
              <a:spcAft>
                <a:spcPts val="0"/>
              </a:spcAft>
              <a:buClr>
                <a:schemeClr val="dk1"/>
              </a:buClr>
              <a:buSzPts val="1100"/>
              <a:buNone/>
              <a:defRPr sz="1100">
                <a:latin typeface="Arial"/>
                <a:ea typeface="Arial"/>
                <a:cs typeface="Arial"/>
                <a:sym typeface="Arial"/>
              </a:defRPr>
            </a:lvl4pPr>
            <a:lvl5pPr indent="-228600" lvl="4" marL="2286000" algn="l">
              <a:lnSpc>
                <a:spcPct val="90000"/>
              </a:lnSpc>
              <a:spcBef>
                <a:spcPts val="400"/>
              </a:spcBef>
              <a:spcAft>
                <a:spcPts val="0"/>
              </a:spcAft>
              <a:buClr>
                <a:schemeClr val="dk1"/>
              </a:buClr>
              <a:buSzPts val="1100"/>
              <a:buNone/>
              <a:defRPr sz="11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6" name="Google Shape;36;p4"/>
          <p:cNvSpPr/>
          <p:nvPr/>
        </p:nvSpPr>
        <p:spPr>
          <a:xfrm flipH="1">
            <a:off x="6435416" y="1"/>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 name="Google Shape;37;p4"/>
          <p:cNvSpPr/>
          <p:nvPr/>
        </p:nvSpPr>
        <p:spPr>
          <a:xfrm flipH="1">
            <a:off x="6435416" y="2435172"/>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8" name="Google Shape;38;p4"/>
          <p:cNvSpPr/>
          <p:nvPr/>
        </p:nvSpPr>
        <p:spPr>
          <a:xfrm>
            <a:off x="1" y="0"/>
            <a:ext cx="700938" cy="700938"/>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39" name="Google Shape;39;p4"/>
          <p:cNvGrpSpPr/>
          <p:nvPr/>
        </p:nvGrpSpPr>
        <p:grpSpPr>
          <a:xfrm>
            <a:off x="6061939" y="4193426"/>
            <a:ext cx="1179401" cy="950417"/>
            <a:chOff x="7413403" y="4976359"/>
            <a:chExt cx="2334986" cy="1881641"/>
          </a:xfrm>
        </p:grpSpPr>
        <p:sp>
          <p:nvSpPr>
            <p:cNvPr id="40" name="Google Shape;40;p4"/>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1" name="Google Shape;41;p4"/>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42" name="Google Shape;42;p4"/>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3" name="Google Shape;43;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4" name="Google Shape;44;p4"/>
          <p:cNvSpPr txBox="1"/>
          <p:nvPr>
            <p:ph idx="12" type="sldNum"/>
          </p:nvPr>
        </p:nvSpPr>
        <p:spPr>
          <a:xfrm>
            <a:off x="7614957" y="4767263"/>
            <a:ext cx="12432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chemeClr val="accent2"/>
                </a:solidFill>
                <a:latin typeface="Arial"/>
                <a:ea typeface="Arial"/>
                <a:cs typeface="Arial"/>
                <a:sym typeface="Arial"/>
              </a:defRPr>
            </a:lvl1pPr>
            <a:lvl2pPr indent="0" lvl="1" marL="0" algn="r">
              <a:spcBef>
                <a:spcPts val="0"/>
              </a:spcBef>
              <a:buNone/>
              <a:defRPr b="0" i="0" sz="900" u="none" cap="none" strike="noStrike">
                <a:solidFill>
                  <a:schemeClr val="accent2"/>
                </a:solidFill>
                <a:latin typeface="Arial"/>
                <a:ea typeface="Arial"/>
                <a:cs typeface="Arial"/>
                <a:sym typeface="Arial"/>
              </a:defRPr>
            </a:lvl2pPr>
            <a:lvl3pPr indent="0" lvl="2" marL="0" algn="r">
              <a:spcBef>
                <a:spcPts val="0"/>
              </a:spcBef>
              <a:buNone/>
              <a:defRPr b="0" i="0" sz="900" u="none" cap="none" strike="noStrike">
                <a:solidFill>
                  <a:schemeClr val="accent2"/>
                </a:solidFill>
                <a:latin typeface="Arial"/>
                <a:ea typeface="Arial"/>
                <a:cs typeface="Arial"/>
                <a:sym typeface="Arial"/>
              </a:defRPr>
            </a:lvl3pPr>
            <a:lvl4pPr indent="0" lvl="3" marL="0" algn="r">
              <a:spcBef>
                <a:spcPts val="0"/>
              </a:spcBef>
              <a:buNone/>
              <a:defRPr b="0" i="0" sz="900" u="none" cap="none" strike="noStrike">
                <a:solidFill>
                  <a:schemeClr val="accent2"/>
                </a:solidFill>
                <a:latin typeface="Arial"/>
                <a:ea typeface="Arial"/>
                <a:cs typeface="Arial"/>
                <a:sym typeface="Arial"/>
              </a:defRPr>
            </a:lvl4pPr>
            <a:lvl5pPr indent="0" lvl="4" marL="0" algn="r">
              <a:spcBef>
                <a:spcPts val="0"/>
              </a:spcBef>
              <a:buNone/>
              <a:defRPr b="0" i="0" sz="900" u="none" cap="none" strike="noStrike">
                <a:solidFill>
                  <a:schemeClr val="accent2"/>
                </a:solidFill>
                <a:latin typeface="Arial"/>
                <a:ea typeface="Arial"/>
                <a:cs typeface="Arial"/>
                <a:sym typeface="Arial"/>
              </a:defRPr>
            </a:lvl5pPr>
            <a:lvl6pPr indent="0" lvl="5" marL="0" algn="r">
              <a:spcBef>
                <a:spcPts val="0"/>
              </a:spcBef>
              <a:buNone/>
              <a:defRPr b="0" i="0" sz="900" u="none" cap="none" strike="noStrike">
                <a:solidFill>
                  <a:schemeClr val="accent2"/>
                </a:solidFill>
                <a:latin typeface="Arial"/>
                <a:ea typeface="Arial"/>
                <a:cs typeface="Arial"/>
                <a:sym typeface="Arial"/>
              </a:defRPr>
            </a:lvl6pPr>
            <a:lvl7pPr indent="0" lvl="6" marL="0" algn="r">
              <a:spcBef>
                <a:spcPts val="0"/>
              </a:spcBef>
              <a:buNone/>
              <a:defRPr b="0" i="0" sz="900" u="none" cap="none" strike="noStrike">
                <a:solidFill>
                  <a:schemeClr val="accent2"/>
                </a:solidFill>
                <a:latin typeface="Arial"/>
                <a:ea typeface="Arial"/>
                <a:cs typeface="Arial"/>
                <a:sym typeface="Arial"/>
              </a:defRPr>
            </a:lvl7pPr>
            <a:lvl8pPr indent="0" lvl="7" marL="0" algn="r">
              <a:spcBef>
                <a:spcPts val="0"/>
              </a:spcBef>
              <a:buNone/>
              <a:defRPr b="0" i="0" sz="900" u="none" cap="none" strike="noStrike">
                <a:solidFill>
                  <a:schemeClr val="accent2"/>
                </a:solidFill>
                <a:latin typeface="Arial"/>
                <a:ea typeface="Arial"/>
                <a:cs typeface="Arial"/>
                <a:sym typeface="Arial"/>
              </a:defRPr>
            </a:lvl8pPr>
            <a:lvl9pPr indent="0" lvl="8" marL="0" algn="r">
              <a:spcBef>
                <a:spcPts val="0"/>
              </a:spcBef>
              <a:buNone/>
              <a:defRPr b="0" i="0" sz="9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5" name="Google Shape;45;p4"/>
          <p:cNvSpPr txBox="1"/>
          <p:nvPr>
            <p:ph idx="2" type="body"/>
          </p:nvPr>
        </p:nvSpPr>
        <p:spPr>
          <a:xfrm>
            <a:off x="4712426" y="1896152"/>
            <a:ext cx="3497700" cy="21216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latin typeface="Arial"/>
                <a:ea typeface="Arial"/>
                <a:cs typeface="Arial"/>
                <a:sym typeface="Arial"/>
              </a:defRPr>
            </a:lvl1pPr>
            <a:lvl2pPr indent="-228600" lvl="1" marL="914400" algn="l">
              <a:lnSpc>
                <a:spcPct val="90000"/>
              </a:lnSpc>
              <a:spcBef>
                <a:spcPts val="400"/>
              </a:spcBef>
              <a:spcAft>
                <a:spcPts val="0"/>
              </a:spcAft>
              <a:buClr>
                <a:schemeClr val="dk1"/>
              </a:buClr>
              <a:buSzPts val="1400"/>
              <a:buNone/>
              <a:defRPr sz="1400">
                <a:latin typeface="Arial"/>
                <a:ea typeface="Arial"/>
                <a:cs typeface="Arial"/>
                <a:sym typeface="Arial"/>
              </a:defRPr>
            </a:lvl2pPr>
            <a:lvl3pPr indent="-228600" lvl="2" marL="1371600" algn="l">
              <a:lnSpc>
                <a:spcPct val="90000"/>
              </a:lnSpc>
              <a:spcBef>
                <a:spcPts val="400"/>
              </a:spcBef>
              <a:spcAft>
                <a:spcPts val="0"/>
              </a:spcAft>
              <a:buClr>
                <a:schemeClr val="dk1"/>
              </a:buClr>
              <a:buSzPts val="1200"/>
              <a:buNone/>
              <a:defRPr sz="1200">
                <a:latin typeface="Arial"/>
                <a:ea typeface="Arial"/>
                <a:cs typeface="Arial"/>
                <a:sym typeface="Arial"/>
              </a:defRPr>
            </a:lvl3pPr>
            <a:lvl4pPr indent="-228600" lvl="3" marL="1828800" algn="l">
              <a:lnSpc>
                <a:spcPct val="90000"/>
              </a:lnSpc>
              <a:spcBef>
                <a:spcPts val="400"/>
              </a:spcBef>
              <a:spcAft>
                <a:spcPts val="0"/>
              </a:spcAft>
              <a:buClr>
                <a:schemeClr val="dk1"/>
              </a:buClr>
              <a:buSzPts val="1100"/>
              <a:buNone/>
              <a:defRPr sz="1100">
                <a:latin typeface="Arial"/>
                <a:ea typeface="Arial"/>
                <a:cs typeface="Arial"/>
                <a:sym typeface="Arial"/>
              </a:defRPr>
            </a:lvl4pPr>
            <a:lvl5pPr indent="-228600" lvl="4" marL="2286000" algn="l">
              <a:lnSpc>
                <a:spcPct val="90000"/>
              </a:lnSpc>
              <a:spcBef>
                <a:spcPts val="400"/>
              </a:spcBef>
              <a:spcAft>
                <a:spcPts val="0"/>
              </a:spcAft>
              <a:buClr>
                <a:schemeClr val="dk1"/>
              </a:buClr>
              <a:buSzPts val="1100"/>
              <a:buNone/>
              <a:defRPr sz="11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6" name="Google Shape;46;p4"/>
          <p:cNvSpPr txBox="1"/>
          <p:nvPr>
            <p:ph idx="3" type="body"/>
          </p:nvPr>
        </p:nvSpPr>
        <p:spPr>
          <a:xfrm>
            <a:off x="875620" y="1504267"/>
            <a:ext cx="3497700" cy="3918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atin typeface="Arial"/>
                <a:ea typeface="Arial"/>
                <a:cs typeface="Arial"/>
                <a:sym typeface="Arial"/>
              </a:defRPr>
            </a:lvl2pPr>
            <a:lvl3pPr indent="-228600" lvl="2" marL="1371600" algn="l">
              <a:lnSpc>
                <a:spcPct val="90000"/>
              </a:lnSpc>
              <a:spcBef>
                <a:spcPts val="400"/>
              </a:spcBef>
              <a:spcAft>
                <a:spcPts val="0"/>
              </a:spcAft>
              <a:buClr>
                <a:schemeClr val="dk1"/>
              </a:buClr>
              <a:buSzPts val="1400"/>
              <a:buNone/>
              <a:defRPr b="1" sz="1400">
                <a:latin typeface="Arial"/>
                <a:ea typeface="Arial"/>
                <a:cs typeface="Arial"/>
                <a:sym typeface="Arial"/>
              </a:defRPr>
            </a:lvl3pPr>
            <a:lvl4pPr indent="-228600" lvl="3" marL="1828800" algn="l">
              <a:lnSpc>
                <a:spcPct val="90000"/>
              </a:lnSpc>
              <a:spcBef>
                <a:spcPts val="400"/>
              </a:spcBef>
              <a:spcAft>
                <a:spcPts val="0"/>
              </a:spcAft>
              <a:buClr>
                <a:schemeClr val="dk1"/>
              </a:buClr>
              <a:buSzPts val="1200"/>
              <a:buNone/>
              <a:defRPr b="1" sz="1200">
                <a:latin typeface="Arial"/>
                <a:ea typeface="Arial"/>
                <a:cs typeface="Arial"/>
                <a:sym typeface="Arial"/>
              </a:defRPr>
            </a:lvl4pPr>
            <a:lvl5pPr indent="-228600" lvl="4" marL="2286000" algn="l">
              <a:lnSpc>
                <a:spcPct val="90000"/>
              </a:lnSpc>
              <a:spcBef>
                <a:spcPts val="400"/>
              </a:spcBef>
              <a:spcAft>
                <a:spcPts val="0"/>
              </a:spcAft>
              <a:buClr>
                <a:schemeClr val="dk1"/>
              </a:buClr>
              <a:buSzPts val="1200"/>
              <a:buNone/>
              <a:defRPr b="1" sz="12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7" name="Google Shape;47;p4"/>
          <p:cNvSpPr txBox="1"/>
          <p:nvPr>
            <p:ph idx="4" type="body"/>
          </p:nvPr>
        </p:nvSpPr>
        <p:spPr>
          <a:xfrm>
            <a:off x="4712426" y="1504267"/>
            <a:ext cx="3497700" cy="3918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atin typeface="Arial"/>
                <a:ea typeface="Arial"/>
                <a:cs typeface="Arial"/>
                <a:sym typeface="Arial"/>
              </a:defRPr>
            </a:lvl2pPr>
            <a:lvl3pPr indent="-228600" lvl="2" marL="1371600" algn="l">
              <a:lnSpc>
                <a:spcPct val="90000"/>
              </a:lnSpc>
              <a:spcBef>
                <a:spcPts val="400"/>
              </a:spcBef>
              <a:spcAft>
                <a:spcPts val="0"/>
              </a:spcAft>
              <a:buClr>
                <a:schemeClr val="dk1"/>
              </a:buClr>
              <a:buSzPts val="1400"/>
              <a:buNone/>
              <a:defRPr b="1" sz="1400">
                <a:latin typeface="Arial"/>
                <a:ea typeface="Arial"/>
                <a:cs typeface="Arial"/>
                <a:sym typeface="Arial"/>
              </a:defRPr>
            </a:lvl3pPr>
            <a:lvl4pPr indent="-228600" lvl="3" marL="1828800" algn="l">
              <a:lnSpc>
                <a:spcPct val="90000"/>
              </a:lnSpc>
              <a:spcBef>
                <a:spcPts val="400"/>
              </a:spcBef>
              <a:spcAft>
                <a:spcPts val="0"/>
              </a:spcAft>
              <a:buClr>
                <a:schemeClr val="dk1"/>
              </a:buClr>
              <a:buSzPts val="1200"/>
              <a:buNone/>
              <a:defRPr b="1" sz="1200">
                <a:latin typeface="Arial"/>
                <a:ea typeface="Arial"/>
                <a:cs typeface="Arial"/>
                <a:sym typeface="Arial"/>
              </a:defRPr>
            </a:lvl4pPr>
            <a:lvl5pPr indent="-228600" lvl="4" marL="2286000" algn="l">
              <a:lnSpc>
                <a:spcPct val="90000"/>
              </a:lnSpc>
              <a:spcBef>
                <a:spcPts val="400"/>
              </a:spcBef>
              <a:spcAft>
                <a:spcPts val="0"/>
              </a:spcAft>
              <a:buClr>
                <a:schemeClr val="dk1"/>
              </a:buClr>
              <a:buSzPts val="1200"/>
              <a:buNone/>
              <a:defRPr b="1" sz="12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p:cSld name="End Slide">
    <p:spTree>
      <p:nvGrpSpPr>
        <p:cNvPr id="48" name="Shape 48"/>
        <p:cNvGrpSpPr/>
        <p:nvPr/>
      </p:nvGrpSpPr>
      <p:grpSpPr>
        <a:xfrm>
          <a:off x="0" y="0"/>
          <a:ext cx="0" cy="0"/>
          <a:chOff x="0" y="0"/>
          <a:chExt cx="0" cy="0"/>
        </a:xfrm>
      </p:grpSpPr>
      <p:sp>
        <p:nvSpPr>
          <p:cNvPr id="49" name="Google Shape;49;p5"/>
          <p:cNvSpPr txBox="1"/>
          <p:nvPr>
            <p:ph type="ctrTitle"/>
          </p:nvPr>
        </p:nvSpPr>
        <p:spPr>
          <a:xfrm>
            <a:off x="875621" y="841772"/>
            <a:ext cx="4665300" cy="17907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Arial"/>
              <a:buNone/>
              <a:defRPr b="1" sz="45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0" name="Google Shape;50;p5"/>
          <p:cNvSpPr txBox="1"/>
          <p:nvPr>
            <p:ph idx="1" type="subTitle"/>
          </p:nvPr>
        </p:nvSpPr>
        <p:spPr>
          <a:xfrm>
            <a:off x="875620" y="2701529"/>
            <a:ext cx="4665300" cy="1685400"/>
          </a:xfrm>
          <a:prstGeom prst="rect">
            <a:avLst/>
          </a:prstGeom>
          <a:noFill/>
          <a:ln>
            <a:noFill/>
          </a:ln>
        </p:spPr>
        <p:txBody>
          <a:bodyPr anchorCtr="0" anchor="t" bIns="34275" lIns="68575" spcFirstLastPara="1" rIns="68575" wrap="square" tIns="34275">
            <a:noAutofit/>
          </a:bodyPr>
          <a:lstStyle>
            <a:lvl1pPr lvl="0" algn="l">
              <a:lnSpc>
                <a:spcPct val="90000"/>
              </a:lnSpc>
              <a:spcBef>
                <a:spcPts val="800"/>
              </a:spcBef>
              <a:spcAft>
                <a:spcPts val="0"/>
              </a:spcAft>
              <a:buClr>
                <a:schemeClr val="dk1"/>
              </a:buClr>
              <a:buSzPts val="2100"/>
              <a:buNone/>
              <a:defRPr sz="2100">
                <a:latin typeface="Arial"/>
                <a:ea typeface="Arial"/>
                <a:cs typeface="Arial"/>
                <a:sym typeface="Aria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1" name="Google Shape;51;p5"/>
          <p:cNvSpPr/>
          <p:nvPr/>
        </p:nvSpPr>
        <p:spPr>
          <a:xfrm>
            <a:off x="6198320" y="0"/>
            <a:ext cx="2945700" cy="51435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52" name="Google Shape;52;p5"/>
          <p:cNvGrpSpPr/>
          <p:nvPr/>
        </p:nvGrpSpPr>
        <p:grpSpPr>
          <a:xfrm>
            <a:off x="6198905" y="2764455"/>
            <a:ext cx="2945818" cy="2384227"/>
            <a:chOff x="9857014" y="13834"/>
            <a:chExt cx="2334986" cy="1881641"/>
          </a:xfrm>
        </p:grpSpPr>
        <p:sp>
          <p:nvSpPr>
            <p:cNvPr id="53" name="Google Shape;53;p5"/>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4" name="Google Shape;54;p5"/>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55" name="Google Shape;55;p5"/>
          <p:cNvSpPr/>
          <p:nvPr/>
        </p:nvSpPr>
        <p:spPr>
          <a:xfrm>
            <a:off x="0" y="-1"/>
            <a:ext cx="875633" cy="875633"/>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6" name="Google Shape;56;p5"/>
          <p:cNvSpPr/>
          <p:nvPr/>
        </p:nvSpPr>
        <p:spPr>
          <a:xfrm>
            <a:off x="7671161" y="-1"/>
            <a:ext cx="1472840" cy="2384142"/>
          </a:xfrm>
          <a:custGeom>
            <a:rect b="b" l="l" r="r" t="t"/>
            <a:pathLst>
              <a:path extrusionOk="0" h="3178856" w="1963787">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7" name="Shape 57"/>
        <p:cNvGrpSpPr/>
        <p:nvPr/>
      </p:nvGrpSpPr>
      <p:grpSpPr>
        <a:xfrm>
          <a:off x="0" y="0"/>
          <a:ext cx="0" cy="0"/>
          <a:chOff x="0" y="0"/>
          <a:chExt cx="0" cy="0"/>
        </a:xfrm>
      </p:grpSpPr>
      <p:sp>
        <p:nvSpPr>
          <p:cNvPr id="58" name="Google Shape;58;p6"/>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9" name="Google Shape;59;p6"/>
          <p:cNvSpPr txBox="1"/>
          <p:nvPr>
            <p:ph idx="1" type="body"/>
          </p:nvPr>
        </p:nvSpPr>
        <p:spPr>
          <a:xfrm>
            <a:off x="875620" y="1513100"/>
            <a:ext cx="7334400" cy="25251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2100"/>
              <a:buNone/>
              <a:defRPr>
                <a:latin typeface="Arial"/>
                <a:ea typeface="Arial"/>
                <a:cs typeface="Arial"/>
                <a:sym typeface="Arial"/>
              </a:defRPr>
            </a:lvl1pPr>
            <a:lvl2pPr indent="-228600" lvl="1" marL="914400" algn="l">
              <a:lnSpc>
                <a:spcPct val="90000"/>
              </a:lnSpc>
              <a:spcBef>
                <a:spcPts val="400"/>
              </a:spcBef>
              <a:spcAft>
                <a:spcPts val="0"/>
              </a:spcAft>
              <a:buClr>
                <a:schemeClr val="dk1"/>
              </a:buClr>
              <a:buSzPts val="1800"/>
              <a:buNone/>
              <a:defRPr>
                <a:latin typeface="Arial"/>
                <a:ea typeface="Arial"/>
                <a:cs typeface="Arial"/>
                <a:sym typeface="Arial"/>
              </a:defRPr>
            </a:lvl2pPr>
            <a:lvl3pPr indent="-228600" lvl="2" marL="1371600" algn="l">
              <a:lnSpc>
                <a:spcPct val="90000"/>
              </a:lnSpc>
              <a:spcBef>
                <a:spcPts val="400"/>
              </a:spcBef>
              <a:spcAft>
                <a:spcPts val="0"/>
              </a:spcAft>
              <a:buClr>
                <a:schemeClr val="dk1"/>
              </a:buClr>
              <a:buSzPts val="1500"/>
              <a:buNone/>
              <a:defRPr>
                <a:latin typeface="Arial"/>
                <a:ea typeface="Arial"/>
                <a:cs typeface="Arial"/>
                <a:sym typeface="Arial"/>
              </a:defRPr>
            </a:lvl3pPr>
            <a:lvl4pPr indent="-228600" lvl="3" marL="1828800" algn="l">
              <a:lnSpc>
                <a:spcPct val="90000"/>
              </a:lnSpc>
              <a:spcBef>
                <a:spcPts val="400"/>
              </a:spcBef>
              <a:spcAft>
                <a:spcPts val="0"/>
              </a:spcAft>
              <a:buClr>
                <a:schemeClr val="dk1"/>
              </a:buClr>
              <a:buSzPts val="1400"/>
              <a:buNone/>
              <a:defRPr>
                <a:latin typeface="Arial"/>
                <a:ea typeface="Arial"/>
                <a:cs typeface="Arial"/>
                <a:sym typeface="Arial"/>
              </a:defRPr>
            </a:lvl4pPr>
            <a:lvl5pPr indent="-228600" lvl="4" marL="2286000" algn="l">
              <a:lnSpc>
                <a:spcPct val="90000"/>
              </a:lnSpc>
              <a:spcBef>
                <a:spcPts val="400"/>
              </a:spcBef>
              <a:spcAft>
                <a:spcPts val="0"/>
              </a:spcAft>
              <a:buClr>
                <a:schemeClr val="dk1"/>
              </a:buClr>
              <a:buSzPts val="1400"/>
              <a:buNone/>
              <a:defRPr>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0" name="Google Shape;60;p6"/>
          <p:cNvSpPr/>
          <p:nvPr/>
        </p:nvSpPr>
        <p:spPr>
          <a:xfrm flipH="1">
            <a:off x="6435416" y="1"/>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1" name="Google Shape;61;p6"/>
          <p:cNvSpPr/>
          <p:nvPr/>
        </p:nvSpPr>
        <p:spPr>
          <a:xfrm flipH="1">
            <a:off x="6435416" y="2435172"/>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2" name="Google Shape;62;p6"/>
          <p:cNvSpPr/>
          <p:nvPr/>
        </p:nvSpPr>
        <p:spPr>
          <a:xfrm>
            <a:off x="1" y="0"/>
            <a:ext cx="700938" cy="700938"/>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63" name="Google Shape;63;p6"/>
          <p:cNvGrpSpPr/>
          <p:nvPr/>
        </p:nvGrpSpPr>
        <p:grpSpPr>
          <a:xfrm>
            <a:off x="6061939" y="4193426"/>
            <a:ext cx="1179401" cy="950417"/>
            <a:chOff x="7413403" y="4976359"/>
            <a:chExt cx="2334986" cy="1881641"/>
          </a:xfrm>
        </p:grpSpPr>
        <p:sp>
          <p:nvSpPr>
            <p:cNvPr id="64" name="Google Shape;64;p6"/>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5" name="Google Shape;65;p6"/>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66" name="Google Shape;66;p6"/>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6"/>
          <p:cNvSpPr txBox="1"/>
          <p:nvPr>
            <p:ph idx="12" type="sldNum"/>
          </p:nvPr>
        </p:nvSpPr>
        <p:spPr>
          <a:xfrm>
            <a:off x="7614957" y="4767263"/>
            <a:ext cx="12432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2"/>
                </a:solidFill>
                <a:latin typeface="Arial"/>
                <a:ea typeface="Arial"/>
                <a:cs typeface="Arial"/>
                <a:sym typeface="Arial"/>
              </a:defRPr>
            </a:lvl1pPr>
            <a:lvl2pPr indent="0" lvl="1" marL="0" algn="r">
              <a:spcBef>
                <a:spcPts val="0"/>
              </a:spcBef>
              <a:buNone/>
              <a:defRPr sz="900">
                <a:solidFill>
                  <a:schemeClr val="accent2"/>
                </a:solidFill>
                <a:latin typeface="Arial"/>
                <a:ea typeface="Arial"/>
                <a:cs typeface="Arial"/>
                <a:sym typeface="Arial"/>
              </a:defRPr>
            </a:lvl2pPr>
            <a:lvl3pPr indent="0" lvl="2" marL="0" algn="r">
              <a:spcBef>
                <a:spcPts val="0"/>
              </a:spcBef>
              <a:buNone/>
              <a:defRPr sz="900">
                <a:solidFill>
                  <a:schemeClr val="accent2"/>
                </a:solidFill>
                <a:latin typeface="Arial"/>
                <a:ea typeface="Arial"/>
                <a:cs typeface="Arial"/>
                <a:sym typeface="Arial"/>
              </a:defRPr>
            </a:lvl3pPr>
            <a:lvl4pPr indent="0" lvl="3" marL="0" algn="r">
              <a:spcBef>
                <a:spcPts val="0"/>
              </a:spcBef>
              <a:buNone/>
              <a:defRPr sz="900">
                <a:solidFill>
                  <a:schemeClr val="accent2"/>
                </a:solidFill>
                <a:latin typeface="Arial"/>
                <a:ea typeface="Arial"/>
                <a:cs typeface="Arial"/>
                <a:sym typeface="Arial"/>
              </a:defRPr>
            </a:lvl4pPr>
            <a:lvl5pPr indent="0" lvl="4" marL="0" algn="r">
              <a:spcBef>
                <a:spcPts val="0"/>
              </a:spcBef>
              <a:buNone/>
              <a:defRPr sz="900">
                <a:solidFill>
                  <a:schemeClr val="accent2"/>
                </a:solidFill>
                <a:latin typeface="Arial"/>
                <a:ea typeface="Arial"/>
                <a:cs typeface="Arial"/>
                <a:sym typeface="Arial"/>
              </a:defRPr>
            </a:lvl5pPr>
            <a:lvl6pPr indent="0" lvl="5" marL="0" algn="r">
              <a:spcBef>
                <a:spcPts val="0"/>
              </a:spcBef>
              <a:buNone/>
              <a:defRPr sz="900">
                <a:solidFill>
                  <a:schemeClr val="accent2"/>
                </a:solidFill>
                <a:latin typeface="Arial"/>
                <a:ea typeface="Arial"/>
                <a:cs typeface="Arial"/>
                <a:sym typeface="Arial"/>
              </a:defRPr>
            </a:lvl6pPr>
            <a:lvl7pPr indent="0" lvl="6" marL="0" algn="r">
              <a:spcBef>
                <a:spcPts val="0"/>
              </a:spcBef>
              <a:buNone/>
              <a:defRPr sz="900">
                <a:solidFill>
                  <a:schemeClr val="accent2"/>
                </a:solidFill>
                <a:latin typeface="Arial"/>
                <a:ea typeface="Arial"/>
                <a:cs typeface="Arial"/>
                <a:sym typeface="Arial"/>
              </a:defRPr>
            </a:lvl7pPr>
            <a:lvl8pPr indent="0" lvl="7" marL="0" algn="r">
              <a:spcBef>
                <a:spcPts val="0"/>
              </a:spcBef>
              <a:buNone/>
              <a:defRPr sz="900">
                <a:solidFill>
                  <a:schemeClr val="accent2"/>
                </a:solidFill>
                <a:latin typeface="Arial"/>
                <a:ea typeface="Arial"/>
                <a:cs typeface="Arial"/>
                <a:sym typeface="Arial"/>
              </a:defRPr>
            </a:lvl8pPr>
            <a:lvl9pPr indent="0" lvl="8" marL="0" algn="r">
              <a:spcBef>
                <a:spcPts val="0"/>
              </a:spcBef>
              <a:buNone/>
              <a:defRPr sz="9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spTree>
      <p:nvGrpSpPr>
        <p:cNvPr id="69" name="Shape 69"/>
        <p:cNvGrpSpPr/>
        <p:nvPr/>
      </p:nvGrpSpPr>
      <p:grpSpPr>
        <a:xfrm>
          <a:off x="0" y="0"/>
          <a:ext cx="0" cy="0"/>
          <a:chOff x="0" y="0"/>
          <a:chExt cx="0" cy="0"/>
        </a:xfrm>
      </p:grpSpPr>
      <p:sp>
        <p:nvSpPr>
          <p:cNvPr id="70" name="Google Shape;70;p7"/>
          <p:cNvSpPr/>
          <p:nvPr/>
        </p:nvSpPr>
        <p:spPr>
          <a:xfrm>
            <a:off x="0" y="0"/>
            <a:ext cx="6019117" cy="5143500"/>
          </a:xfrm>
          <a:custGeom>
            <a:rect b="b" l="l" r="r" t="t"/>
            <a:pathLst>
              <a:path extrusionOk="0" h="6858000" w="802549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1" name="Google Shape;71;p7"/>
          <p:cNvSpPr txBox="1"/>
          <p:nvPr>
            <p:ph type="ctrTitle"/>
          </p:nvPr>
        </p:nvSpPr>
        <p:spPr>
          <a:xfrm>
            <a:off x="875621" y="794550"/>
            <a:ext cx="4684500" cy="17907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lt1"/>
              </a:buClr>
              <a:buSzPts val="4500"/>
              <a:buFont typeface="Arial"/>
              <a:buNone/>
              <a:defRPr b="1" sz="45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2" name="Google Shape;72;p7"/>
          <p:cNvSpPr txBox="1"/>
          <p:nvPr>
            <p:ph idx="1" type="subTitle"/>
          </p:nvPr>
        </p:nvSpPr>
        <p:spPr>
          <a:xfrm>
            <a:off x="875621" y="2654306"/>
            <a:ext cx="4684500" cy="1054500"/>
          </a:xfrm>
          <a:prstGeom prst="rect">
            <a:avLst/>
          </a:prstGeom>
          <a:noFill/>
          <a:ln>
            <a:noFill/>
          </a:ln>
        </p:spPr>
        <p:txBody>
          <a:bodyPr anchorCtr="0" anchor="t" bIns="34275" lIns="68575" spcFirstLastPara="1" rIns="68575" wrap="square" tIns="34275">
            <a:noAutofit/>
          </a:bodyPr>
          <a:lstStyle>
            <a:lvl1pPr lvl="0" algn="l">
              <a:lnSpc>
                <a:spcPct val="90000"/>
              </a:lnSpc>
              <a:spcBef>
                <a:spcPts val="800"/>
              </a:spcBef>
              <a:spcAft>
                <a:spcPts val="0"/>
              </a:spcAft>
              <a:buClr>
                <a:schemeClr val="lt1"/>
              </a:buClr>
              <a:buSzPts val="2400"/>
              <a:buNone/>
              <a:defRPr sz="2400">
                <a:solidFill>
                  <a:schemeClr val="lt1"/>
                </a:solidFill>
                <a:latin typeface="Arial"/>
                <a:ea typeface="Arial"/>
                <a:cs typeface="Arial"/>
                <a:sym typeface="Aria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grpSp>
        <p:nvGrpSpPr>
          <p:cNvPr id="73" name="Google Shape;73;p7"/>
          <p:cNvGrpSpPr/>
          <p:nvPr/>
        </p:nvGrpSpPr>
        <p:grpSpPr>
          <a:xfrm rot="-5400000">
            <a:off x="6214895" y="1655329"/>
            <a:ext cx="2274276" cy="1832718"/>
            <a:chOff x="9857014" y="13834"/>
            <a:chExt cx="2334986" cy="1881641"/>
          </a:xfrm>
        </p:grpSpPr>
        <p:sp>
          <p:nvSpPr>
            <p:cNvPr id="74" name="Google Shape;74;p7"/>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5" name="Google Shape;75;p7"/>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76" name="Google Shape;76;p7"/>
          <p:cNvSpPr/>
          <p:nvPr/>
        </p:nvSpPr>
        <p:spPr>
          <a:xfrm flipH="1">
            <a:off x="6435416" y="1"/>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7" name="Google Shape;77;p7"/>
          <p:cNvSpPr/>
          <p:nvPr/>
        </p:nvSpPr>
        <p:spPr>
          <a:xfrm flipH="1">
            <a:off x="6435416" y="2435172"/>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
  <p:cSld name="Graph">
    <p:spTree>
      <p:nvGrpSpPr>
        <p:cNvPr id="78" name="Shape 78"/>
        <p:cNvGrpSpPr/>
        <p:nvPr/>
      </p:nvGrpSpPr>
      <p:grpSpPr>
        <a:xfrm>
          <a:off x="0" y="0"/>
          <a:ext cx="0" cy="0"/>
          <a:chOff x="0" y="0"/>
          <a:chExt cx="0" cy="0"/>
        </a:xfrm>
      </p:grpSpPr>
      <p:sp>
        <p:nvSpPr>
          <p:cNvPr id="79" name="Google Shape;79;p8"/>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0" name="Google Shape;80;p8"/>
          <p:cNvSpPr txBox="1"/>
          <p:nvPr>
            <p:ph idx="1" type="body"/>
          </p:nvPr>
        </p:nvSpPr>
        <p:spPr>
          <a:xfrm>
            <a:off x="875620" y="1565671"/>
            <a:ext cx="7334400" cy="25251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2100"/>
              <a:buNone/>
              <a:defRPr>
                <a:latin typeface="Arial"/>
                <a:ea typeface="Arial"/>
                <a:cs typeface="Arial"/>
                <a:sym typeface="Arial"/>
              </a:defRPr>
            </a:lvl1pPr>
            <a:lvl2pPr indent="-228600" lvl="1" marL="914400" algn="l">
              <a:lnSpc>
                <a:spcPct val="90000"/>
              </a:lnSpc>
              <a:spcBef>
                <a:spcPts val="400"/>
              </a:spcBef>
              <a:spcAft>
                <a:spcPts val="0"/>
              </a:spcAft>
              <a:buClr>
                <a:schemeClr val="dk1"/>
              </a:buClr>
              <a:buSzPts val="1800"/>
              <a:buNone/>
              <a:defRPr>
                <a:latin typeface="Arial"/>
                <a:ea typeface="Arial"/>
                <a:cs typeface="Arial"/>
                <a:sym typeface="Arial"/>
              </a:defRPr>
            </a:lvl2pPr>
            <a:lvl3pPr indent="-228600" lvl="2" marL="1371600" algn="l">
              <a:lnSpc>
                <a:spcPct val="90000"/>
              </a:lnSpc>
              <a:spcBef>
                <a:spcPts val="400"/>
              </a:spcBef>
              <a:spcAft>
                <a:spcPts val="0"/>
              </a:spcAft>
              <a:buClr>
                <a:schemeClr val="dk1"/>
              </a:buClr>
              <a:buSzPts val="1500"/>
              <a:buNone/>
              <a:defRPr>
                <a:latin typeface="Arial"/>
                <a:ea typeface="Arial"/>
                <a:cs typeface="Arial"/>
                <a:sym typeface="Arial"/>
              </a:defRPr>
            </a:lvl3pPr>
            <a:lvl4pPr indent="-228600" lvl="3" marL="1828800" algn="l">
              <a:lnSpc>
                <a:spcPct val="90000"/>
              </a:lnSpc>
              <a:spcBef>
                <a:spcPts val="400"/>
              </a:spcBef>
              <a:spcAft>
                <a:spcPts val="0"/>
              </a:spcAft>
              <a:buClr>
                <a:schemeClr val="dk1"/>
              </a:buClr>
              <a:buSzPts val="1400"/>
              <a:buNone/>
              <a:defRPr>
                <a:latin typeface="Arial"/>
                <a:ea typeface="Arial"/>
                <a:cs typeface="Arial"/>
                <a:sym typeface="Arial"/>
              </a:defRPr>
            </a:lvl4pPr>
            <a:lvl5pPr indent="-228600" lvl="4" marL="2286000" algn="l">
              <a:lnSpc>
                <a:spcPct val="90000"/>
              </a:lnSpc>
              <a:spcBef>
                <a:spcPts val="400"/>
              </a:spcBef>
              <a:spcAft>
                <a:spcPts val="0"/>
              </a:spcAft>
              <a:buClr>
                <a:schemeClr val="dk1"/>
              </a:buClr>
              <a:buSzPts val="1400"/>
              <a:buNone/>
              <a:defRPr>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8"/>
          <p:cNvSpPr/>
          <p:nvPr/>
        </p:nvSpPr>
        <p:spPr>
          <a:xfrm flipH="1">
            <a:off x="6435416" y="1"/>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2" name="Google Shape;82;p8"/>
          <p:cNvSpPr/>
          <p:nvPr/>
        </p:nvSpPr>
        <p:spPr>
          <a:xfrm flipH="1" rot="5400000">
            <a:off x="-255" y="2434916"/>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3" name="Google Shape;83;p8"/>
          <p:cNvSpPr txBox="1"/>
          <p:nvPr>
            <p:ph idx="10" type="dt"/>
          </p:nvPr>
        </p:nvSpPr>
        <p:spPr>
          <a:xfrm>
            <a:off x="285750" y="4767263"/>
            <a:ext cx="1275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8"/>
          <p:cNvSpPr txBox="1"/>
          <p:nvPr>
            <p:ph idx="12" type="sldNum"/>
          </p:nvPr>
        </p:nvSpPr>
        <p:spPr>
          <a:xfrm>
            <a:off x="7614957" y="4767263"/>
            <a:ext cx="12432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3"/>
                </a:solidFill>
                <a:latin typeface="Arial"/>
                <a:ea typeface="Arial"/>
                <a:cs typeface="Arial"/>
                <a:sym typeface="Arial"/>
              </a:defRPr>
            </a:lvl1pPr>
            <a:lvl2pPr indent="0" lvl="1" marL="0" algn="r">
              <a:spcBef>
                <a:spcPts val="0"/>
              </a:spcBef>
              <a:buNone/>
              <a:defRPr sz="900">
                <a:solidFill>
                  <a:schemeClr val="accent3"/>
                </a:solidFill>
                <a:latin typeface="Arial"/>
                <a:ea typeface="Arial"/>
                <a:cs typeface="Arial"/>
                <a:sym typeface="Arial"/>
              </a:defRPr>
            </a:lvl2pPr>
            <a:lvl3pPr indent="0" lvl="2" marL="0" algn="r">
              <a:spcBef>
                <a:spcPts val="0"/>
              </a:spcBef>
              <a:buNone/>
              <a:defRPr sz="900">
                <a:solidFill>
                  <a:schemeClr val="accent3"/>
                </a:solidFill>
                <a:latin typeface="Arial"/>
                <a:ea typeface="Arial"/>
                <a:cs typeface="Arial"/>
                <a:sym typeface="Arial"/>
              </a:defRPr>
            </a:lvl3pPr>
            <a:lvl4pPr indent="0" lvl="3" marL="0" algn="r">
              <a:spcBef>
                <a:spcPts val="0"/>
              </a:spcBef>
              <a:buNone/>
              <a:defRPr sz="900">
                <a:solidFill>
                  <a:schemeClr val="accent3"/>
                </a:solidFill>
                <a:latin typeface="Arial"/>
                <a:ea typeface="Arial"/>
                <a:cs typeface="Arial"/>
                <a:sym typeface="Arial"/>
              </a:defRPr>
            </a:lvl4pPr>
            <a:lvl5pPr indent="0" lvl="4" marL="0" algn="r">
              <a:spcBef>
                <a:spcPts val="0"/>
              </a:spcBef>
              <a:buNone/>
              <a:defRPr sz="900">
                <a:solidFill>
                  <a:schemeClr val="accent3"/>
                </a:solidFill>
                <a:latin typeface="Arial"/>
                <a:ea typeface="Arial"/>
                <a:cs typeface="Arial"/>
                <a:sym typeface="Arial"/>
              </a:defRPr>
            </a:lvl5pPr>
            <a:lvl6pPr indent="0" lvl="5" marL="0" algn="r">
              <a:spcBef>
                <a:spcPts val="0"/>
              </a:spcBef>
              <a:buNone/>
              <a:defRPr sz="900">
                <a:solidFill>
                  <a:schemeClr val="accent3"/>
                </a:solidFill>
                <a:latin typeface="Arial"/>
                <a:ea typeface="Arial"/>
                <a:cs typeface="Arial"/>
                <a:sym typeface="Arial"/>
              </a:defRPr>
            </a:lvl6pPr>
            <a:lvl7pPr indent="0" lvl="6" marL="0" algn="r">
              <a:spcBef>
                <a:spcPts val="0"/>
              </a:spcBef>
              <a:buNone/>
              <a:defRPr sz="900">
                <a:solidFill>
                  <a:schemeClr val="accent3"/>
                </a:solidFill>
                <a:latin typeface="Arial"/>
                <a:ea typeface="Arial"/>
                <a:cs typeface="Arial"/>
                <a:sym typeface="Arial"/>
              </a:defRPr>
            </a:lvl7pPr>
            <a:lvl8pPr indent="0" lvl="7" marL="0" algn="r">
              <a:spcBef>
                <a:spcPts val="0"/>
              </a:spcBef>
              <a:buNone/>
              <a:defRPr sz="900">
                <a:solidFill>
                  <a:schemeClr val="accent3"/>
                </a:solidFill>
                <a:latin typeface="Arial"/>
                <a:ea typeface="Arial"/>
                <a:cs typeface="Arial"/>
                <a:sym typeface="Arial"/>
              </a:defRPr>
            </a:lvl8pPr>
            <a:lvl9pPr indent="0" lvl="8" marL="0" algn="r">
              <a:spcBef>
                <a:spcPts val="0"/>
              </a:spcBef>
              <a:buNone/>
              <a:defRPr sz="9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2">
  <p:cSld name="Chart 2">
    <p:bg>
      <p:bgPr>
        <a:solidFill>
          <a:schemeClr val="accent2"/>
        </a:solidFill>
      </p:bgPr>
    </p:bg>
    <p:spTree>
      <p:nvGrpSpPr>
        <p:cNvPr id="86" name="Shape 86"/>
        <p:cNvGrpSpPr/>
        <p:nvPr/>
      </p:nvGrpSpPr>
      <p:grpSpPr>
        <a:xfrm>
          <a:off x="0" y="0"/>
          <a:ext cx="0" cy="0"/>
          <a:chOff x="0" y="0"/>
          <a:chExt cx="0" cy="0"/>
        </a:xfrm>
      </p:grpSpPr>
      <p:grpSp>
        <p:nvGrpSpPr>
          <p:cNvPr id="87" name="Google Shape;87;p9"/>
          <p:cNvGrpSpPr/>
          <p:nvPr/>
        </p:nvGrpSpPr>
        <p:grpSpPr>
          <a:xfrm rot="-5400000">
            <a:off x="8079551" y="114864"/>
            <a:ext cx="1179168" cy="950417"/>
            <a:chOff x="7413403" y="4976359"/>
            <a:chExt cx="2334986" cy="1881641"/>
          </a:xfrm>
        </p:grpSpPr>
        <p:sp>
          <p:nvSpPr>
            <p:cNvPr id="88" name="Google Shape;88;p9"/>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9" name="Google Shape;89;p9"/>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90" name="Google Shape;90;p9"/>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1" name="Google Shape;91;p9"/>
          <p:cNvSpPr txBox="1"/>
          <p:nvPr>
            <p:ph idx="1" type="body"/>
          </p:nvPr>
        </p:nvSpPr>
        <p:spPr>
          <a:xfrm>
            <a:off x="875620" y="1565672"/>
            <a:ext cx="7334400" cy="25251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2100"/>
              <a:buNone/>
              <a:defRPr>
                <a:latin typeface="Arial"/>
                <a:ea typeface="Arial"/>
                <a:cs typeface="Arial"/>
                <a:sym typeface="Arial"/>
              </a:defRPr>
            </a:lvl1pPr>
            <a:lvl2pPr indent="-228600" lvl="1" marL="914400" algn="l">
              <a:lnSpc>
                <a:spcPct val="90000"/>
              </a:lnSpc>
              <a:spcBef>
                <a:spcPts val="400"/>
              </a:spcBef>
              <a:spcAft>
                <a:spcPts val="0"/>
              </a:spcAft>
              <a:buClr>
                <a:schemeClr val="dk1"/>
              </a:buClr>
              <a:buSzPts val="1800"/>
              <a:buNone/>
              <a:defRPr>
                <a:latin typeface="Arial"/>
                <a:ea typeface="Arial"/>
                <a:cs typeface="Arial"/>
                <a:sym typeface="Arial"/>
              </a:defRPr>
            </a:lvl2pPr>
            <a:lvl3pPr indent="-228600" lvl="2" marL="1371600" algn="l">
              <a:lnSpc>
                <a:spcPct val="90000"/>
              </a:lnSpc>
              <a:spcBef>
                <a:spcPts val="400"/>
              </a:spcBef>
              <a:spcAft>
                <a:spcPts val="0"/>
              </a:spcAft>
              <a:buClr>
                <a:schemeClr val="dk1"/>
              </a:buClr>
              <a:buSzPts val="1500"/>
              <a:buNone/>
              <a:defRPr>
                <a:latin typeface="Arial"/>
                <a:ea typeface="Arial"/>
                <a:cs typeface="Arial"/>
                <a:sym typeface="Arial"/>
              </a:defRPr>
            </a:lvl3pPr>
            <a:lvl4pPr indent="-228600" lvl="3" marL="1828800" algn="l">
              <a:lnSpc>
                <a:spcPct val="90000"/>
              </a:lnSpc>
              <a:spcBef>
                <a:spcPts val="400"/>
              </a:spcBef>
              <a:spcAft>
                <a:spcPts val="0"/>
              </a:spcAft>
              <a:buClr>
                <a:schemeClr val="dk1"/>
              </a:buClr>
              <a:buSzPts val="1400"/>
              <a:buNone/>
              <a:defRPr>
                <a:latin typeface="Arial"/>
                <a:ea typeface="Arial"/>
                <a:cs typeface="Arial"/>
                <a:sym typeface="Arial"/>
              </a:defRPr>
            </a:lvl4pPr>
            <a:lvl5pPr indent="-228600" lvl="4" marL="2286000" algn="l">
              <a:lnSpc>
                <a:spcPct val="90000"/>
              </a:lnSpc>
              <a:spcBef>
                <a:spcPts val="400"/>
              </a:spcBef>
              <a:spcAft>
                <a:spcPts val="0"/>
              </a:spcAft>
              <a:buClr>
                <a:schemeClr val="dk1"/>
              </a:buClr>
              <a:buSzPts val="1400"/>
              <a:buNone/>
              <a:defRPr>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2" name="Google Shape;92;p9"/>
          <p:cNvSpPr txBox="1"/>
          <p:nvPr>
            <p:ph idx="10" type="dt"/>
          </p:nvPr>
        </p:nvSpPr>
        <p:spPr>
          <a:xfrm>
            <a:off x="285750" y="4767263"/>
            <a:ext cx="1275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9"/>
          <p:cNvSpPr txBox="1"/>
          <p:nvPr>
            <p:ph idx="12" type="sldNum"/>
          </p:nvPr>
        </p:nvSpPr>
        <p:spPr>
          <a:xfrm>
            <a:off x="7614957" y="4767263"/>
            <a:ext cx="12432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3"/>
                </a:solidFill>
                <a:latin typeface="Arial"/>
                <a:ea typeface="Arial"/>
                <a:cs typeface="Arial"/>
                <a:sym typeface="Arial"/>
              </a:defRPr>
            </a:lvl1pPr>
            <a:lvl2pPr indent="0" lvl="1" marL="0" algn="r">
              <a:spcBef>
                <a:spcPts val="0"/>
              </a:spcBef>
              <a:buNone/>
              <a:defRPr sz="900">
                <a:solidFill>
                  <a:schemeClr val="accent3"/>
                </a:solidFill>
                <a:latin typeface="Arial"/>
                <a:ea typeface="Arial"/>
                <a:cs typeface="Arial"/>
                <a:sym typeface="Arial"/>
              </a:defRPr>
            </a:lvl2pPr>
            <a:lvl3pPr indent="0" lvl="2" marL="0" algn="r">
              <a:spcBef>
                <a:spcPts val="0"/>
              </a:spcBef>
              <a:buNone/>
              <a:defRPr sz="900">
                <a:solidFill>
                  <a:schemeClr val="accent3"/>
                </a:solidFill>
                <a:latin typeface="Arial"/>
                <a:ea typeface="Arial"/>
                <a:cs typeface="Arial"/>
                <a:sym typeface="Arial"/>
              </a:defRPr>
            </a:lvl3pPr>
            <a:lvl4pPr indent="0" lvl="3" marL="0" algn="r">
              <a:spcBef>
                <a:spcPts val="0"/>
              </a:spcBef>
              <a:buNone/>
              <a:defRPr sz="900">
                <a:solidFill>
                  <a:schemeClr val="accent3"/>
                </a:solidFill>
                <a:latin typeface="Arial"/>
                <a:ea typeface="Arial"/>
                <a:cs typeface="Arial"/>
                <a:sym typeface="Arial"/>
              </a:defRPr>
            </a:lvl4pPr>
            <a:lvl5pPr indent="0" lvl="4" marL="0" algn="r">
              <a:spcBef>
                <a:spcPts val="0"/>
              </a:spcBef>
              <a:buNone/>
              <a:defRPr sz="900">
                <a:solidFill>
                  <a:schemeClr val="accent3"/>
                </a:solidFill>
                <a:latin typeface="Arial"/>
                <a:ea typeface="Arial"/>
                <a:cs typeface="Arial"/>
                <a:sym typeface="Arial"/>
              </a:defRPr>
            </a:lvl5pPr>
            <a:lvl6pPr indent="0" lvl="5" marL="0" algn="r">
              <a:spcBef>
                <a:spcPts val="0"/>
              </a:spcBef>
              <a:buNone/>
              <a:defRPr sz="900">
                <a:solidFill>
                  <a:schemeClr val="accent3"/>
                </a:solidFill>
                <a:latin typeface="Arial"/>
                <a:ea typeface="Arial"/>
                <a:cs typeface="Arial"/>
                <a:sym typeface="Arial"/>
              </a:defRPr>
            </a:lvl6pPr>
            <a:lvl7pPr indent="0" lvl="6" marL="0" algn="r">
              <a:spcBef>
                <a:spcPts val="0"/>
              </a:spcBef>
              <a:buNone/>
              <a:defRPr sz="900">
                <a:solidFill>
                  <a:schemeClr val="accent3"/>
                </a:solidFill>
                <a:latin typeface="Arial"/>
                <a:ea typeface="Arial"/>
                <a:cs typeface="Arial"/>
                <a:sym typeface="Arial"/>
              </a:defRPr>
            </a:lvl7pPr>
            <a:lvl8pPr indent="0" lvl="7" marL="0" algn="r">
              <a:spcBef>
                <a:spcPts val="0"/>
              </a:spcBef>
              <a:buNone/>
              <a:defRPr sz="900">
                <a:solidFill>
                  <a:schemeClr val="accent3"/>
                </a:solidFill>
                <a:latin typeface="Arial"/>
                <a:ea typeface="Arial"/>
                <a:cs typeface="Arial"/>
                <a:sym typeface="Arial"/>
              </a:defRPr>
            </a:lvl8pPr>
            <a:lvl9pPr indent="0" lvl="8" marL="0" algn="r">
              <a:spcBef>
                <a:spcPts val="0"/>
              </a:spcBef>
              <a:buNone/>
              <a:defRPr sz="9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accent1"/>
        </a:solidFill>
      </p:bgPr>
    </p:bg>
    <p:spTree>
      <p:nvGrpSpPr>
        <p:cNvPr id="95" name="Shape 95"/>
        <p:cNvGrpSpPr/>
        <p:nvPr/>
      </p:nvGrpSpPr>
      <p:grpSpPr>
        <a:xfrm>
          <a:off x="0" y="0"/>
          <a:ext cx="0" cy="0"/>
          <a:chOff x="0" y="0"/>
          <a:chExt cx="0" cy="0"/>
        </a:xfrm>
      </p:grpSpPr>
      <p:sp>
        <p:nvSpPr>
          <p:cNvPr id="96" name="Google Shape;96;p10"/>
          <p:cNvSpPr txBox="1"/>
          <p:nvPr>
            <p:ph type="title"/>
          </p:nvPr>
        </p:nvSpPr>
        <p:spPr>
          <a:xfrm>
            <a:off x="1349041" y="1263253"/>
            <a:ext cx="6445800" cy="21078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Clr>
                <a:schemeClr val="lt1"/>
              </a:buClr>
              <a:buSzPts val="3500"/>
              <a:buFont typeface="Arial"/>
              <a:buNone/>
              <a:defRPr sz="35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7" name="Google Shape;97;p10"/>
          <p:cNvSpPr txBox="1"/>
          <p:nvPr>
            <p:ph idx="1" type="body"/>
          </p:nvPr>
        </p:nvSpPr>
        <p:spPr>
          <a:xfrm>
            <a:off x="285750" y="389554"/>
            <a:ext cx="1023300" cy="820800"/>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rgbClr val="004DBF"/>
              </a:buClr>
              <a:buSzPts val="17900"/>
              <a:buNone/>
              <a:defRPr b="1" sz="17900">
                <a:solidFill>
                  <a:srgbClr val="004DBF"/>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800"/>
              <a:buNone/>
              <a:defRPr b="1">
                <a:solidFill>
                  <a:schemeClr val="lt1"/>
                </a:solidFill>
                <a:latin typeface="Arial"/>
                <a:ea typeface="Arial"/>
                <a:cs typeface="Arial"/>
                <a:sym typeface="Arial"/>
              </a:defRPr>
            </a:lvl2pPr>
            <a:lvl3pPr indent="-228600" lvl="2" marL="1371600" algn="l">
              <a:lnSpc>
                <a:spcPct val="90000"/>
              </a:lnSpc>
              <a:spcBef>
                <a:spcPts val="400"/>
              </a:spcBef>
              <a:spcAft>
                <a:spcPts val="0"/>
              </a:spcAft>
              <a:buClr>
                <a:schemeClr val="lt1"/>
              </a:buClr>
              <a:buSzPts val="1500"/>
              <a:buNone/>
              <a:defRPr b="1">
                <a:solidFill>
                  <a:schemeClr val="lt1"/>
                </a:solidFill>
                <a:latin typeface="Arial"/>
                <a:ea typeface="Arial"/>
                <a:cs typeface="Arial"/>
                <a:sym typeface="Arial"/>
              </a:defRPr>
            </a:lvl3pPr>
            <a:lvl4pPr indent="-228600" lvl="3" marL="1828800" algn="l">
              <a:lnSpc>
                <a:spcPct val="90000"/>
              </a:lnSpc>
              <a:spcBef>
                <a:spcPts val="400"/>
              </a:spcBef>
              <a:spcAft>
                <a:spcPts val="0"/>
              </a:spcAft>
              <a:buClr>
                <a:schemeClr val="lt1"/>
              </a:buClr>
              <a:buSzPts val="1400"/>
              <a:buNone/>
              <a:defRPr b="1">
                <a:solidFill>
                  <a:schemeClr val="lt1"/>
                </a:solidFill>
                <a:latin typeface="Arial"/>
                <a:ea typeface="Arial"/>
                <a:cs typeface="Arial"/>
                <a:sym typeface="Arial"/>
              </a:defRPr>
            </a:lvl4pPr>
            <a:lvl5pPr indent="-228600" lvl="4" marL="2286000" algn="l">
              <a:lnSpc>
                <a:spcPct val="90000"/>
              </a:lnSpc>
              <a:spcBef>
                <a:spcPts val="400"/>
              </a:spcBef>
              <a:spcAft>
                <a:spcPts val="0"/>
              </a:spcAft>
              <a:buClr>
                <a:schemeClr val="lt1"/>
              </a:buClr>
              <a:buSzPts val="1400"/>
              <a:buNone/>
              <a:defRPr b="1">
                <a:solidFill>
                  <a:schemeClr val="lt1"/>
                </a:solidFill>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8" name="Google Shape;98;p10"/>
          <p:cNvSpPr txBox="1"/>
          <p:nvPr>
            <p:ph idx="2" type="body"/>
          </p:nvPr>
        </p:nvSpPr>
        <p:spPr>
          <a:xfrm>
            <a:off x="5161360" y="3370660"/>
            <a:ext cx="2633700" cy="509700"/>
          </a:xfrm>
          <a:prstGeom prst="rect">
            <a:avLst/>
          </a:prstGeom>
          <a:noFill/>
          <a:ln>
            <a:noFill/>
          </a:ln>
        </p:spPr>
        <p:txBody>
          <a:bodyPr anchorCtr="0" anchor="t" bIns="34275" lIns="68575" spcFirstLastPara="1" rIns="68575" wrap="square" tIns="34275">
            <a:noAutofit/>
          </a:bodyPr>
          <a:lstStyle>
            <a:lvl1pPr indent="-228600" lvl="0" marL="457200" algn="r">
              <a:lnSpc>
                <a:spcPct val="90000"/>
              </a:lnSpc>
              <a:spcBef>
                <a:spcPts val="800"/>
              </a:spcBef>
              <a:spcAft>
                <a:spcPts val="0"/>
              </a:spcAft>
              <a:buClr>
                <a:schemeClr val="lt1"/>
              </a:buClr>
              <a:buSzPts val="1500"/>
              <a:buNone/>
              <a:defRPr sz="1500">
                <a:solidFill>
                  <a:schemeClr val="lt1"/>
                </a:solidFill>
                <a:latin typeface="Arial"/>
                <a:ea typeface="Arial"/>
                <a:cs typeface="Arial"/>
                <a:sym typeface="Arial"/>
              </a:defRPr>
            </a:lvl1pPr>
            <a:lvl2pPr indent="-228600" lvl="1" marL="914400" algn="r">
              <a:lnSpc>
                <a:spcPct val="90000"/>
              </a:lnSpc>
              <a:spcBef>
                <a:spcPts val="400"/>
              </a:spcBef>
              <a:spcAft>
                <a:spcPts val="0"/>
              </a:spcAft>
              <a:buClr>
                <a:schemeClr val="lt1"/>
              </a:buClr>
              <a:buSzPts val="1400"/>
              <a:buNone/>
              <a:defRPr sz="1400">
                <a:solidFill>
                  <a:schemeClr val="lt1"/>
                </a:solidFill>
                <a:latin typeface="Arial"/>
                <a:ea typeface="Arial"/>
                <a:cs typeface="Arial"/>
                <a:sym typeface="Arial"/>
              </a:defRPr>
            </a:lvl2pPr>
            <a:lvl3pPr indent="-228600" lvl="2" marL="1371600" algn="r">
              <a:lnSpc>
                <a:spcPct val="90000"/>
              </a:lnSpc>
              <a:spcBef>
                <a:spcPts val="400"/>
              </a:spcBef>
              <a:spcAft>
                <a:spcPts val="0"/>
              </a:spcAft>
              <a:buClr>
                <a:schemeClr val="lt1"/>
              </a:buClr>
              <a:buSzPts val="1200"/>
              <a:buNone/>
              <a:defRPr sz="1200">
                <a:solidFill>
                  <a:schemeClr val="lt1"/>
                </a:solidFill>
                <a:latin typeface="Arial"/>
                <a:ea typeface="Arial"/>
                <a:cs typeface="Arial"/>
                <a:sym typeface="Arial"/>
              </a:defRPr>
            </a:lvl3pPr>
            <a:lvl4pPr indent="-228600" lvl="3" marL="1828800" algn="r">
              <a:lnSpc>
                <a:spcPct val="90000"/>
              </a:lnSpc>
              <a:spcBef>
                <a:spcPts val="400"/>
              </a:spcBef>
              <a:spcAft>
                <a:spcPts val="0"/>
              </a:spcAft>
              <a:buClr>
                <a:schemeClr val="lt1"/>
              </a:buClr>
              <a:buSzPts val="1100"/>
              <a:buNone/>
              <a:defRPr sz="1100">
                <a:solidFill>
                  <a:schemeClr val="lt1"/>
                </a:solidFill>
                <a:latin typeface="Arial"/>
                <a:ea typeface="Arial"/>
                <a:cs typeface="Arial"/>
                <a:sym typeface="Arial"/>
              </a:defRPr>
            </a:lvl4pPr>
            <a:lvl5pPr indent="-228600" lvl="4" marL="2286000" algn="r">
              <a:lnSpc>
                <a:spcPct val="90000"/>
              </a:lnSpc>
              <a:spcBef>
                <a:spcPts val="400"/>
              </a:spcBef>
              <a:spcAft>
                <a:spcPts val="0"/>
              </a:spcAft>
              <a:buClr>
                <a:schemeClr val="lt1"/>
              </a:buClr>
              <a:buSzPts val="1100"/>
              <a:buNone/>
              <a:defRPr sz="1100">
                <a:solidFill>
                  <a:schemeClr val="lt1"/>
                </a:solidFill>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9" name="Google Shape;99;p10"/>
          <p:cNvSpPr txBox="1"/>
          <p:nvPr>
            <p:ph idx="3" type="body"/>
          </p:nvPr>
        </p:nvSpPr>
        <p:spPr>
          <a:xfrm>
            <a:off x="7956828" y="2549769"/>
            <a:ext cx="1023300" cy="820800"/>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rgbClr val="004DBF"/>
              </a:buClr>
              <a:buSzPts val="17900"/>
              <a:buNone/>
              <a:defRPr b="1" sz="17900">
                <a:solidFill>
                  <a:srgbClr val="004DBF"/>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800"/>
              <a:buNone/>
              <a:defRPr b="1">
                <a:solidFill>
                  <a:schemeClr val="lt1"/>
                </a:solidFill>
                <a:latin typeface="Arial"/>
                <a:ea typeface="Arial"/>
                <a:cs typeface="Arial"/>
                <a:sym typeface="Arial"/>
              </a:defRPr>
            </a:lvl2pPr>
            <a:lvl3pPr indent="-228600" lvl="2" marL="1371600" algn="l">
              <a:lnSpc>
                <a:spcPct val="90000"/>
              </a:lnSpc>
              <a:spcBef>
                <a:spcPts val="400"/>
              </a:spcBef>
              <a:spcAft>
                <a:spcPts val="0"/>
              </a:spcAft>
              <a:buClr>
                <a:schemeClr val="lt1"/>
              </a:buClr>
              <a:buSzPts val="1500"/>
              <a:buNone/>
              <a:defRPr b="1">
                <a:solidFill>
                  <a:schemeClr val="lt1"/>
                </a:solidFill>
                <a:latin typeface="Arial"/>
                <a:ea typeface="Arial"/>
                <a:cs typeface="Arial"/>
                <a:sym typeface="Arial"/>
              </a:defRPr>
            </a:lvl3pPr>
            <a:lvl4pPr indent="-228600" lvl="3" marL="1828800" algn="l">
              <a:lnSpc>
                <a:spcPct val="90000"/>
              </a:lnSpc>
              <a:spcBef>
                <a:spcPts val="400"/>
              </a:spcBef>
              <a:spcAft>
                <a:spcPts val="0"/>
              </a:spcAft>
              <a:buClr>
                <a:schemeClr val="lt1"/>
              </a:buClr>
              <a:buSzPts val="1400"/>
              <a:buNone/>
              <a:defRPr b="1">
                <a:solidFill>
                  <a:schemeClr val="lt1"/>
                </a:solidFill>
                <a:latin typeface="Arial"/>
                <a:ea typeface="Arial"/>
                <a:cs typeface="Arial"/>
                <a:sym typeface="Arial"/>
              </a:defRPr>
            </a:lvl4pPr>
            <a:lvl5pPr indent="-228600" lvl="4" marL="2286000" algn="l">
              <a:lnSpc>
                <a:spcPct val="90000"/>
              </a:lnSpc>
              <a:spcBef>
                <a:spcPts val="400"/>
              </a:spcBef>
              <a:spcAft>
                <a:spcPts val="0"/>
              </a:spcAft>
              <a:buClr>
                <a:schemeClr val="lt1"/>
              </a:buClr>
              <a:buSzPts val="1400"/>
              <a:buNone/>
              <a:defRPr b="1">
                <a:solidFill>
                  <a:schemeClr val="lt1"/>
                </a:solidFill>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0" name="Google Shape;100;p10"/>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10"/>
          <p:cNvSpPr txBox="1"/>
          <p:nvPr>
            <p:ph idx="12" type="sldNum"/>
          </p:nvPr>
        </p:nvSpPr>
        <p:spPr>
          <a:xfrm>
            <a:off x="68008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2"/>
                </a:solidFill>
                <a:latin typeface="Arial"/>
                <a:ea typeface="Arial"/>
                <a:cs typeface="Arial"/>
                <a:sym typeface="Arial"/>
              </a:defRPr>
            </a:lvl1pPr>
            <a:lvl2pPr indent="0" lvl="1" marL="0" algn="r">
              <a:spcBef>
                <a:spcPts val="0"/>
              </a:spcBef>
              <a:buNone/>
              <a:defRPr sz="900">
                <a:solidFill>
                  <a:schemeClr val="accent2"/>
                </a:solidFill>
                <a:latin typeface="Arial"/>
                <a:ea typeface="Arial"/>
                <a:cs typeface="Arial"/>
                <a:sym typeface="Arial"/>
              </a:defRPr>
            </a:lvl2pPr>
            <a:lvl3pPr indent="0" lvl="2" marL="0" algn="r">
              <a:spcBef>
                <a:spcPts val="0"/>
              </a:spcBef>
              <a:buNone/>
              <a:defRPr sz="900">
                <a:solidFill>
                  <a:schemeClr val="accent2"/>
                </a:solidFill>
                <a:latin typeface="Arial"/>
                <a:ea typeface="Arial"/>
                <a:cs typeface="Arial"/>
                <a:sym typeface="Arial"/>
              </a:defRPr>
            </a:lvl3pPr>
            <a:lvl4pPr indent="0" lvl="3" marL="0" algn="r">
              <a:spcBef>
                <a:spcPts val="0"/>
              </a:spcBef>
              <a:buNone/>
              <a:defRPr sz="900">
                <a:solidFill>
                  <a:schemeClr val="accent2"/>
                </a:solidFill>
                <a:latin typeface="Arial"/>
                <a:ea typeface="Arial"/>
                <a:cs typeface="Arial"/>
                <a:sym typeface="Arial"/>
              </a:defRPr>
            </a:lvl4pPr>
            <a:lvl5pPr indent="0" lvl="4" marL="0" algn="r">
              <a:spcBef>
                <a:spcPts val="0"/>
              </a:spcBef>
              <a:buNone/>
              <a:defRPr sz="900">
                <a:solidFill>
                  <a:schemeClr val="accent2"/>
                </a:solidFill>
                <a:latin typeface="Arial"/>
                <a:ea typeface="Arial"/>
                <a:cs typeface="Arial"/>
                <a:sym typeface="Arial"/>
              </a:defRPr>
            </a:lvl5pPr>
            <a:lvl6pPr indent="0" lvl="5" marL="0" algn="r">
              <a:spcBef>
                <a:spcPts val="0"/>
              </a:spcBef>
              <a:buNone/>
              <a:defRPr sz="900">
                <a:solidFill>
                  <a:schemeClr val="accent2"/>
                </a:solidFill>
                <a:latin typeface="Arial"/>
                <a:ea typeface="Arial"/>
                <a:cs typeface="Arial"/>
                <a:sym typeface="Arial"/>
              </a:defRPr>
            </a:lvl6pPr>
            <a:lvl7pPr indent="0" lvl="6" marL="0" algn="r">
              <a:spcBef>
                <a:spcPts val="0"/>
              </a:spcBef>
              <a:buNone/>
              <a:defRPr sz="900">
                <a:solidFill>
                  <a:schemeClr val="accent2"/>
                </a:solidFill>
                <a:latin typeface="Arial"/>
                <a:ea typeface="Arial"/>
                <a:cs typeface="Arial"/>
                <a:sym typeface="Arial"/>
              </a:defRPr>
            </a:lvl7pPr>
            <a:lvl8pPr indent="0" lvl="7" marL="0" algn="r">
              <a:spcBef>
                <a:spcPts val="0"/>
              </a:spcBef>
              <a:buNone/>
              <a:defRPr sz="900">
                <a:solidFill>
                  <a:schemeClr val="accent2"/>
                </a:solidFill>
                <a:latin typeface="Arial"/>
                <a:ea typeface="Arial"/>
                <a:cs typeface="Arial"/>
                <a:sym typeface="Arial"/>
              </a:defRPr>
            </a:lvl8pPr>
            <a:lvl9pPr indent="0" lvl="8" marL="0" algn="r">
              <a:spcBef>
                <a:spcPts val="0"/>
              </a:spcBef>
              <a:buNone/>
              <a:defRPr sz="9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85750" y="285750"/>
            <a:ext cx="85725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285750" y="1369219"/>
            <a:ext cx="85725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chemeClr val="dk2"/>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chemeClr val="dk2"/>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8008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dk2"/>
                </a:solidFill>
                <a:latin typeface="Arial"/>
                <a:ea typeface="Arial"/>
                <a:cs typeface="Arial"/>
                <a:sym typeface="Arial"/>
              </a:defRPr>
            </a:lvl1pPr>
            <a:lvl2pPr indent="0" lvl="1" marL="0" marR="0" rtl="0" algn="r">
              <a:spcBef>
                <a:spcPts val="0"/>
              </a:spcBef>
              <a:buNone/>
              <a:defRPr b="0" i="0" sz="900" u="none" cap="none" strike="noStrike">
                <a:solidFill>
                  <a:schemeClr val="dk2"/>
                </a:solidFill>
                <a:latin typeface="Arial"/>
                <a:ea typeface="Arial"/>
                <a:cs typeface="Arial"/>
                <a:sym typeface="Arial"/>
              </a:defRPr>
            </a:lvl2pPr>
            <a:lvl3pPr indent="0" lvl="2" marL="0" marR="0" rtl="0" algn="r">
              <a:spcBef>
                <a:spcPts val="0"/>
              </a:spcBef>
              <a:buNone/>
              <a:defRPr b="0" i="0" sz="900" u="none" cap="none" strike="noStrike">
                <a:solidFill>
                  <a:schemeClr val="dk2"/>
                </a:solidFill>
                <a:latin typeface="Arial"/>
                <a:ea typeface="Arial"/>
                <a:cs typeface="Arial"/>
                <a:sym typeface="Arial"/>
              </a:defRPr>
            </a:lvl3pPr>
            <a:lvl4pPr indent="0" lvl="3" marL="0" marR="0" rtl="0" algn="r">
              <a:spcBef>
                <a:spcPts val="0"/>
              </a:spcBef>
              <a:buNone/>
              <a:defRPr b="0" i="0" sz="900" u="none" cap="none" strike="noStrike">
                <a:solidFill>
                  <a:schemeClr val="dk2"/>
                </a:solidFill>
                <a:latin typeface="Arial"/>
                <a:ea typeface="Arial"/>
                <a:cs typeface="Arial"/>
                <a:sym typeface="Arial"/>
              </a:defRPr>
            </a:lvl4pPr>
            <a:lvl5pPr indent="0" lvl="4" marL="0" marR="0" rtl="0" algn="r">
              <a:spcBef>
                <a:spcPts val="0"/>
              </a:spcBef>
              <a:buNone/>
              <a:defRPr b="0" i="0" sz="900" u="none" cap="none" strike="noStrike">
                <a:solidFill>
                  <a:schemeClr val="dk2"/>
                </a:solidFill>
                <a:latin typeface="Arial"/>
                <a:ea typeface="Arial"/>
                <a:cs typeface="Arial"/>
                <a:sym typeface="Arial"/>
              </a:defRPr>
            </a:lvl5pPr>
            <a:lvl6pPr indent="0" lvl="5" marL="0" marR="0" rtl="0" algn="r">
              <a:spcBef>
                <a:spcPts val="0"/>
              </a:spcBef>
              <a:buNone/>
              <a:defRPr b="0" i="0" sz="900" u="none" cap="none" strike="noStrike">
                <a:solidFill>
                  <a:schemeClr val="dk2"/>
                </a:solidFill>
                <a:latin typeface="Arial"/>
                <a:ea typeface="Arial"/>
                <a:cs typeface="Arial"/>
                <a:sym typeface="Arial"/>
              </a:defRPr>
            </a:lvl6pPr>
            <a:lvl7pPr indent="0" lvl="6" marL="0" marR="0" rtl="0" algn="r">
              <a:spcBef>
                <a:spcPts val="0"/>
              </a:spcBef>
              <a:buNone/>
              <a:defRPr b="0" i="0" sz="900" u="none" cap="none" strike="noStrike">
                <a:solidFill>
                  <a:schemeClr val="dk2"/>
                </a:solidFill>
                <a:latin typeface="Arial"/>
                <a:ea typeface="Arial"/>
                <a:cs typeface="Arial"/>
                <a:sym typeface="Arial"/>
              </a:defRPr>
            </a:lvl7pPr>
            <a:lvl8pPr indent="0" lvl="7" marL="0" marR="0" rtl="0" algn="r">
              <a:spcBef>
                <a:spcPts val="0"/>
              </a:spcBef>
              <a:buNone/>
              <a:defRPr b="0" i="0" sz="900" u="none" cap="none" strike="noStrike">
                <a:solidFill>
                  <a:schemeClr val="dk2"/>
                </a:solidFill>
                <a:latin typeface="Arial"/>
                <a:ea typeface="Arial"/>
                <a:cs typeface="Arial"/>
                <a:sym typeface="Arial"/>
              </a:defRPr>
            </a:lvl8pPr>
            <a:lvl9pPr indent="0" lvl="8" marL="0" marR="0" rtl="0" algn="r">
              <a:spcBef>
                <a:spcPts val="0"/>
              </a:spcBef>
              <a:buNone/>
              <a:defRPr b="0" i="0" sz="9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A4A3A4"/>
          </p15:clr>
        </p15:guide>
        <p15:guide id="2" pos="2880">
          <p15:clr>
            <a:srgbClr val="A4A3A4"/>
          </p15:clr>
        </p15:guide>
        <p15:guide id="3" pos="180">
          <p15:clr>
            <a:srgbClr val="547EBF"/>
          </p15:clr>
        </p15:guide>
        <p15:guide id="4" orient="horz" pos="180">
          <p15:clr>
            <a:srgbClr val="547EBF"/>
          </p15:clr>
        </p15:guide>
        <p15:guide id="5" pos="5580">
          <p15:clr>
            <a:srgbClr val="547EBF"/>
          </p15:clr>
        </p15:guide>
        <p15:guide id="6" orient="horz" pos="3060">
          <p15:clr>
            <a:srgbClr val="547EBF"/>
          </p15:clr>
        </p15:guide>
        <p15:guide id="7" pos="2970">
          <p15:clr>
            <a:srgbClr val="547EBF"/>
          </p15:clr>
        </p15:guide>
        <p15:guide id="8" pos="2790">
          <p15:clr>
            <a:srgbClr val="547EBF"/>
          </p15:clr>
        </p15:guide>
        <p15:guide id="9" pos="1584">
          <p15:clr>
            <a:srgbClr val="547EBF"/>
          </p15:clr>
        </p15:guide>
        <p15:guide id="10" pos="1386">
          <p15:clr>
            <a:srgbClr val="547EBF"/>
          </p15:clr>
        </p15:guide>
        <p15:guide id="11" pos="4176">
          <p15:clr>
            <a:srgbClr val="547EBF"/>
          </p15:clr>
        </p15:guide>
        <p15:guide id="12" pos="4374">
          <p15:clr>
            <a:srgbClr val="547EBF"/>
          </p15:clr>
        </p15:guide>
        <p15:guide id="13" pos="3726">
          <p15:clr>
            <a:srgbClr val="9FCC3B"/>
          </p15:clr>
        </p15:guide>
        <p15:guide id="14" pos="3906">
          <p15:clr>
            <a:srgbClr val="9FCC3B"/>
          </p15:clr>
        </p15:guide>
        <p15:guide id="15" pos="2034">
          <p15:clr>
            <a:srgbClr val="9FCC3B"/>
          </p15:clr>
        </p15:guide>
        <p15:guide id="16" pos="1854">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5"/>
          <p:cNvSpPr txBox="1"/>
          <p:nvPr>
            <p:ph type="ctrTitle"/>
          </p:nvPr>
        </p:nvSpPr>
        <p:spPr>
          <a:xfrm>
            <a:off x="875620" y="841772"/>
            <a:ext cx="5322600" cy="1790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Crop production analysis</a:t>
            </a:r>
            <a:endParaRPr/>
          </a:p>
        </p:txBody>
      </p:sp>
      <p:sp>
        <p:nvSpPr>
          <p:cNvPr id="187" name="Google Shape;187;p15"/>
          <p:cNvSpPr txBox="1"/>
          <p:nvPr>
            <p:ph idx="1" type="subTitle"/>
          </p:nvPr>
        </p:nvSpPr>
        <p:spPr>
          <a:xfrm>
            <a:off x="875620" y="2701528"/>
            <a:ext cx="7125300" cy="6051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By Unmilan Baruah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4"/>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Inference</a:t>
            </a:r>
            <a:endParaRPr/>
          </a:p>
        </p:txBody>
      </p:sp>
      <p:sp>
        <p:nvSpPr>
          <p:cNvPr id="241" name="Google Shape;241;p24"/>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323850" lvl="0" marL="457200" rtl="0" algn="just">
              <a:spcBef>
                <a:spcPts val="800"/>
              </a:spcBef>
              <a:spcAft>
                <a:spcPts val="0"/>
              </a:spcAft>
              <a:buSzPts val="1500"/>
              <a:buChar char="●"/>
            </a:pPr>
            <a:r>
              <a:rPr lang="en" sz="1500"/>
              <a:t>Even though the overall production is highest in </a:t>
            </a:r>
            <a:r>
              <a:rPr b="1" lang="en" sz="1500"/>
              <a:t>Kerala</a:t>
            </a:r>
            <a:r>
              <a:rPr lang="en" sz="1500"/>
              <a:t>, the production of different crop </a:t>
            </a:r>
            <a:r>
              <a:rPr lang="en" sz="1500"/>
              <a:t>varieties</a:t>
            </a:r>
            <a:r>
              <a:rPr lang="en" sz="1500"/>
              <a:t> is higher in </a:t>
            </a:r>
            <a:r>
              <a:rPr b="1" lang="en" sz="1500"/>
              <a:t>Andhra Pradesh </a:t>
            </a:r>
            <a:r>
              <a:rPr lang="en" sz="1500"/>
              <a:t>and </a:t>
            </a:r>
            <a:r>
              <a:rPr b="1" lang="en" sz="1500"/>
              <a:t>Tamil Nadu </a:t>
            </a:r>
            <a:r>
              <a:rPr lang="en" sz="1500"/>
              <a:t>compared to crop production in </a:t>
            </a:r>
            <a:r>
              <a:rPr b="1" lang="en" sz="1500"/>
              <a:t>Kerala</a:t>
            </a:r>
            <a:r>
              <a:rPr lang="en" sz="1500"/>
              <a:t>. Moreover, it is clear that production in </a:t>
            </a:r>
            <a:r>
              <a:rPr b="1" lang="en" sz="1500"/>
              <a:t>Kerala </a:t>
            </a:r>
            <a:r>
              <a:rPr lang="en" sz="1500"/>
              <a:t>is the highest only because of </a:t>
            </a:r>
            <a:r>
              <a:rPr b="1" lang="en" sz="1500"/>
              <a:t>Coconuts</a:t>
            </a:r>
            <a:r>
              <a:rPr lang="en" sz="1500"/>
              <a:t>. </a:t>
            </a:r>
            <a:endParaRPr sz="1500"/>
          </a:p>
          <a:p>
            <a:pPr indent="-323850" lvl="0" marL="457200" rtl="0" algn="just">
              <a:spcBef>
                <a:spcPts val="0"/>
              </a:spcBef>
              <a:spcAft>
                <a:spcPts val="0"/>
              </a:spcAft>
              <a:buSzPts val="1500"/>
              <a:buChar char="●"/>
            </a:pPr>
            <a:r>
              <a:rPr lang="en" sz="1500"/>
              <a:t>Crop with highest production is </a:t>
            </a:r>
            <a:r>
              <a:rPr b="1" lang="en" sz="1500"/>
              <a:t>Coconut</a:t>
            </a:r>
            <a:r>
              <a:rPr lang="en" sz="1500"/>
              <a:t>, but the most produced or the preferred crop in India is </a:t>
            </a:r>
            <a:r>
              <a:rPr b="1" lang="en" sz="1500"/>
              <a:t>Rice </a:t>
            </a:r>
            <a:r>
              <a:rPr lang="en" sz="1500"/>
              <a:t>and then it is </a:t>
            </a:r>
            <a:r>
              <a:rPr b="1" lang="en" sz="1500"/>
              <a:t>Maize</a:t>
            </a:r>
            <a:r>
              <a:rPr lang="en" sz="1500"/>
              <a:t>. High production of </a:t>
            </a:r>
            <a:r>
              <a:rPr b="1" lang="en" sz="1500"/>
              <a:t>Coconut</a:t>
            </a:r>
            <a:r>
              <a:rPr lang="en" sz="1500"/>
              <a:t> is mainly understandable from the fact that overall production is highest in </a:t>
            </a:r>
            <a:r>
              <a:rPr b="1" lang="en" sz="1500"/>
              <a:t>Kerala</a:t>
            </a:r>
            <a:r>
              <a:rPr lang="en" sz="1500"/>
              <a:t>. </a:t>
            </a:r>
            <a:endParaRPr sz="1500"/>
          </a:p>
          <a:p>
            <a:pPr indent="-323850" lvl="0" marL="457200" rtl="0" algn="just">
              <a:spcBef>
                <a:spcPts val="0"/>
              </a:spcBef>
              <a:spcAft>
                <a:spcPts val="0"/>
              </a:spcAft>
              <a:buSzPts val="1500"/>
              <a:buChar char="●"/>
            </a:pPr>
            <a:r>
              <a:rPr lang="en" sz="1500"/>
              <a:t>Both overall production and distribution of crops is highest in </a:t>
            </a:r>
            <a:r>
              <a:rPr b="1" lang="en" sz="1500"/>
              <a:t>Kharif</a:t>
            </a:r>
            <a:r>
              <a:rPr lang="en" sz="1500"/>
              <a:t>, followed by </a:t>
            </a:r>
            <a:r>
              <a:rPr b="1" lang="en" sz="1500"/>
              <a:t>Rabi </a:t>
            </a:r>
            <a:r>
              <a:rPr lang="en" sz="1500"/>
              <a:t>season. This implies that production of crops in India is mainly visible during the </a:t>
            </a:r>
            <a:r>
              <a:rPr b="1" lang="en" sz="1500"/>
              <a:t>Kharif </a:t>
            </a:r>
            <a:r>
              <a:rPr lang="en" sz="1500"/>
              <a:t>season, followed by </a:t>
            </a:r>
            <a:r>
              <a:rPr b="1" lang="en" sz="1500"/>
              <a:t>Rabi</a:t>
            </a:r>
            <a:r>
              <a:rPr lang="en" sz="1500"/>
              <a:t>.</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5"/>
          <p:cNvSpPr txBox="1"/>
          <p:nvPr/>
        </p:nvSpPr>
        <p:spPr>
          <a:xfrm>
            <a:off x="875620" y="1513100"/>
            <a:ext cx="7334400" cy="25251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800"/>
              </a:spcBef>
              <a:spcAft>
                <a:spcPts val="0"/>
              </a:spcAft>
              <a:buNone/>
            </a:pPr>
            <a:r>
              <a:t/>
            </a:r>
            <a:endParaRPr b="1" sz="3500">
              <a:solidFill>
                <a:srgbClr val="000000"/>
              </a:solidFill>
            </a:endParaRPr>
          </a:p>
          <a:p>
            <a:pPr indent="0" lvl="0" marL="0" rtl="0" algn="ctr">
              <a:lnSpc>
                <a:spcPct val="90000"/>
              </a:lnSpc>
              <a:spcBef>
                <a:spcPts val="800"/>
              </a:spcBef>
              <a:spcAft>
                <a:spcPts val="0"/>
              </a:spcAft>
              <a:buNone/>
            </a:pPr>
            <a:r>
              <a:rPr b="1" lang="en" sz="3500">
                <a:solidFill>
                  <a:srgbClr val="000000"/>
                </a:solidFill>
              </a:rPr>
              <a:t>Thank You</a:t>
            </a:r>
            <a:endParaRPr b="1" sz="35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6"/>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Introduction</a:t>
            </a:r>
            <a:endParaRPr/>
          </a:p>
        </p:txBody>
      </p:sp>
      <p:sp>
        <p:nvSpPr>
          <p:cNvPr id="193" name="Google Shape;193;p16"/>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0" lvl="0" marL="0" rtl="0" algn="just">
              <a:spcBef>
                <a:spcPts val="800"/>
              </a:spcBef>
              <a:spcAft>
                <a:spcPts val="0"/>
              </a:spcAft>
              <a:buNone/>
            </a:pPr>
            <a:r>
              <a:rPr lang="en" sz="1500"/>
              <a:t>The Agriculture business domain, as a vital part of the overall supply chain, is expected to highly evolve in the upcoming years via the developments, which are taking place on the side of the Future Internet.  This report uses a dataset which provides a huge amount of information on crop production in India ranging from several years. Based on the information the ultimate goal would be to predict crop production and find important insights highlighting key indicators and metrics that influence crop production. The following section makes a brief mention about this report. Finally, observations are recorded and conclusions are made.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7"/>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Purpose</a:t>
            </a:r>
            <a:endParaRPr/>
          </a:p>
        </p:txBody>
      </p:sp>
      <p:sp>
        <p:nvSpPr>
          <p:cNvPr id="199" name="Google Shape;199;p17"/>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323850" lvl="0" marL="457200" rtl="0" algn="just">
              <a:spcBef>
                <a:spcPts val="800"/>
              </a:spcBef>
              <a:spcAft>
                <a:spcPts val="0"/>
              </a:spcAft>
              <a:buSzPts val="1500"/>
              <a:buChar char="●"/>
            </a:pPr>
            <a:r>
              <a:rPr lang="en" sz="1500"/>
              <a:t>To analyze crop production based on Indian states.</a:t>
            </a:r>
            <a:endParaRPr sz="1500"/>
          </a:p>
          <a:p>
            <a:pPr indent="-323850" lvl="0" marL="457200" rtl="0" algn="just">
              <a:spcBef>
                <a:spcPts val="0"/>
              </a:spcBef>
              <a:spcAft>
                <a:spcPts val="0"/>
              </a:spcAft>
              <a:buSzPts val="1500"/>
              <a:buChar char="●"/>
            </a:pPr>
            <a:r>
              <a:rPr lang="en" sz="1500"/>
              <a:t>To study crop production on yearly basis with the help of time </a:t>
            </a:r>
            <a:r>
              <a:rPr lang="en" sz="1500"/>
              <a:t>series</a:t>
            </a:r>
            <a:r>
              <a:rPr lang="en" sz="1500"/>
              <a:t> analysis.</a:t>
            </a:r>
            <a:endParaRPr sz="1500"/>
          </a:p>
          <a:p>
            <a:pPr indent="-323850" lvl="0" marL="457200" rtl="0" algn="just">
              <a:spcBef>
                <a:spcPts val="0"/>
              </a:spcBef>
              <a:spcAft>
                <a:spcPts val="0"/>
              </a:spcAft>
              <a:buSzPts val="1500"/>
              <a:buChar char="●"/>
            </a:pPr>
            <a:r>
              <a:rPr lang="en" sz="1500"/>
              <a:t>To analyze crop production based on seasons.</a:t>
            </a:r>
            <a:endParaRPr sz="1500"/>
          </a:p>
          <a:p>
            <a:pPr indent="-323850" lvl="0" marL="457200" rtl="0" algn="just">
              <a:spcBef>
                <a:spcPts val="0"/>
              </a:spcBef>
              <a:spcAft>
                <a:spcPts val="0"/>
              </a:spcAft>
              <a:buSzPts val="1500"/>
              <a:buChar char="●"/>
            </a:pPr>
            <a:r>
              <a:rPr lang="en" sz="1500"/>
              <a:t>To understand the distribution of crops across India.</a:t>
            </a:r>
            <a:endParaRPr sz="1500"/>
          </a:p>
          <a:p>
            <a:pPr indent="-323850" lvl="0" marL="457200" rtl="0" algn="just">
              <a:spcBef>
                <a:spcPts val="0"/>
              </a:spcBef>
              <a:spcAft>
                <a:spcPts val="0"/>
              </a:spcAft>
              <a:buSzPts val="1500"/>
              <a:buChar char="●"/>
            </a:pPr>
            <a:r>
              <a:rPr lang="en" sz="1500"/>
              <a:t>To analyze distribution of crops based on seasons. </a:t>
            </a:r>
            <a:endParaRPr sz="1500"/>
          </a:p>
          <a:p>
            <a:pPr indent="-323850" lvl="0" marL="457200" rtl="0" algn="just">
              <a:spcBef>
                <a:spcPts val="0"/>
              </a:spcBef>
              <a:spcAft>
                <a:spcPts val="0"/>
              </a:spcAft>
              <a:buSzPts val="1500"/>
              <a:buChar char="●"/>
            </a:pPr>
            <a:r>
              <a:rPr lang="en" sz="1500"/>
              <a:t>To study distribution of crops on yearly basis </a:t>
            </a:r>
            <a:r>
              <a:rPr lang="en" sz="1500"/>
              <a:t>with the help of time series analysis.</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8"/>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Methodology</a:t>
            </a:r>
            <a:endParaRPr/>
          </a:p>
        </p:txBody>
      </p:sp>
      <p:sp>
        <p:nvSpPr>
          <p:cNvPr id="205" name="Google Shape;205;p18"/>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323850" lvl="0" marL="457200" rtl="0" algn="just">
              <a:spcBef>
                <a:spcPts val="800"/>
              </a:spcBef>
              <a:spcAft>
                <a:spcPts val="0"/>
              </a:spcAft>
              <a:buSzPts val="1500"/>
              <a:buAutoNum type="arabicPeriod"/>
            </a:pPr>
            <a:r>
              <a:rPr lang="en" sz="1500"/>
              <a:t>ETL (Extract, Transform, and Load): Collecting the data, transforming it into something which can be analyzed with accuracy, and loading the processed data for further analysis.</a:t>
            </a:r>
            <a:endParaRPr sz="1500"/>
          </a:p>
          <a:p>
            <a:pPr indent="-323850" lvl="0" marL="457200" rtl="0" algn="just">
              <a:spcBef>
                <a:spcPts val="800"/>
              </a:spcBef>
              <a:spcAft>
                <a:spcPts val="0"/>
              </a:spcAft>
              <a:buSzPts val="1500"/>
              <a:buAutoNum type="arabicPeriod"/>
            </a:pPr>
            <a:r>
              <a:rPr lang="en" sz="1500"/>
              <a:t>Data Analysis</a:t>
            </a:r>
            <a:endParaRPr sz="1500"/>
          </a:p>
          <a:p>
            <a:pPr indent="-323850" lvl="0" marL="457200" rtl="0" algn="just">
              <a:spcBef>
                <a:spcPts val="800"/>
              </a:spcBef>
              <a:spcAft>
                <a:spcPts val="0"/>
              </a:spcAft>
              <a:buSzPts val="1500"/>
              <a:buAutoNum type="arabicPeriod"/>
            </a:pPr>
            <a:r>
              <a:rPr lang="en" sz="1500"/>
              <a:t>Observations</a:t>
            </a:r>
            <a:endParaRPr sz="1500"/>
          </a:p>
          <a:p>
            <a:pPr indent="-323850" lvl="0" marL="457200" rtl="0" algn="just">
              <a:spcBef>
                <a:spcPts val="800"/>
              </a:spcBef>
              <a:spcAft>
                <a:spcPts val="0"/>
              </a:spcAft>
              <a:buSzPts val="1500"/>
              <a:buAutoNum type="arabicPeriod"/>
            </a:pPr>
            <a:r>
              <a:rPr lang="en" sz="1500"/>
              <a:t>Inference</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9"/>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ETL (Extract, Transform, and Load)</a:t>
            </a:r>
            <a:endParaRPr/>
          </a:p>
        </p:txBody>
      </p:sp>
      <p:sp>
        <p:nvSpPr>
          <p:cNvPr id="211" name="Google Shape;211;p19"/>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323850" lvl="0" marL="457200" rtl="0" algn="l">
              <a:spcBef>
                <a:spcPts val="800"/>
              </a:spcBef>
              <a:spcAft>
                <a:spcPts val="0"/>
              </a:spcAft>
              <a:buSzPts val="1500"/>
              <a:buChar char="●"/>
            </a:pPr>
            <a:r>
              <a:rPr lang="en" sz="1500"/>
              <a:t>The data source is named as “</a:t>
            </a:r>
            <a:r>
              <a:rPr b="1" lang="en" sz="1500"/>
              <a:t>Crop production data.csv</a:t>
            </a:r>
            <a:r>
              <a:rPr lang="en" sz="1500"/>
              <a:t>” and this CSV file records related to production of crops.</a:t>
            </a:r>
            <a:endParaRPr sz="1500"/>
          </a:p>
          <a:p>
            <a:pPr indent="-323850" lvl="0" marL="457200" rtl="0" algn="just">
              <a:spcBef>
                <a:spcPts val="0"/>
              </a:spcBef>
              <a:spcAft>
                <a:spcPts val="0"/>
              </a:spcAft>
              <a:buSzPts val="1500"/>
              <a:buChar char="●"/>
            </a:pPr>
            <a:r>
              <a:rPr lang="en" sz="1500"/>
              <a:t>There are total </a:t>
            </a:r>
            <a:r>
              <a:rPr b="1" lang="en" sz="1500"/>
              <a:t>246091 </a:t>
            </a:r>
            <a:r>
              <a:rPr lang="en" sz="1500"/>
              <a:t>entries, and there are missing values in the </a:t>
            </a:r>
            <a:r>
              <a:rPr b="1" lang="en" sz="1500"/>
              <a:t>Production </a:t>
            </a:r>
            <a:r>
              <a:rPr lang="en" sz="1500"/>
              <a:t>column. Therefore, we have to exclude them while doing production analysis using both Python as well as Tableau.</a:t>
            </a:r>
            <a:endParaRPr sz="1500"/>
          </a:p>
          <a:p>
            <a:pPr indent="-323850" lvl="0" marL="457200" rtl="0" algn="just">
              <a:spcBef>
                <a:spcPts val="0"/>
              </a:spcBef>
              <a:spcAft>
                <a:spcPts val="0"/>
              </a:spcAft>
              <a:buSzPts val="1500"/>
              <a:buChar char="●"/>
            </a:pPr>
            <a:r>
              <a:rPr lang="en" sz="1500"/>
              <a:t>Moreover, outliers can also be observed in the </a:t>
            </a:r>
            <a:r>
              <a:rPr b="1" lang="en" sz="1500"/>
              <a:t>Area</a:t>
            </a:r>
            <a:r>
              <a:rPr lang="en" sz="1500"/>
              <a:t>, and </a:t>
            </a:r>
            <a:r>
              <a:rPr b="1" lang="en" sz="1500"/>
              <a:t>Production </a:t>
            </a:r>
            <a:r>
              <a:rPr lang="en" sz="1500"/>
              <a:t>column. However, for the accuracy of the analysis and to avoid bias, we won’t remove the outliers. Also, we aren’t making any machine learning model for performing predictive analysis. So, removing the outliers is not an appropriate option.</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0"/>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Data Analysis</a:t>
            </a:r>
            <a:endParaRPr/>
          </a:p>
        </p:txBody>
      </p:sp>
      <p:pic>
        <p:nvPicPr>
          <p:cNvPr id="217" name="Google Shape;217;p20"/>
          <p:cNvPicPr preferRelativeResize="0"/>
          <p:nvPr/>
        </p:nvPicPr>
        <p:blipFill>
          <a:blip r:embed="rId3">
            <a:alphaModFix/>
          </a:blip>
          <a:stretch>
            <a:fillRect/>
          </a:stretch>
        </p:blipFill>
        <p:spPr>
          <a:xfrm>
            <a:off x="1304250" y="1432350"/>
            <a:ext cx="5325148" cy="26362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1"/>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Data Analysis</a:t>
            </a:r>
            <a:endParaRPr/>
          </a:p>
        </p:txBody>
      </p:sp>
      <p:pic>
        <p:nvPicPr>
          <p:cNvPr id="223" name="Google Shape;223;p21"/>
          <p:cNvPicPr preferRelativeResize="0"/>
          <p:nvPr/>
        </p:nvPicPr>
        <p:blipFill>
          <a:blip r:embed="rId3">
            <a:alphaModFix/>
          </a:blip>
          <a:stretch>
            <a:fillRect/>
          </a:stretch>
        </p:blipFill>
        <p:spPr>
          <a:xfrm>
            <a:off x="1304250" y="1421475"/>
            <a:ext cx="5325148" cy="26334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2"/>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Observations</a:t>
            </a:r>
            <a:endParaRPr/>
          </a:p>
        </p:txBody>
      </p:sp>
      <p:sp>
        <p:nvSpPr>
          <p:cNvPr id="229" name="Google Shape;229;p22"/>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323850" lvl="0" marL="457200" rtl="0" algn="just">
              <a:spcBef>
                <a:spcPts val="800"/>
              </a:spcBef>
              <a:spcAft>
                <a:spcPts val="0"/>
              </a:spcAft>
              <a:buSzPts val="1500"/>
              <a:buChar char="●"/>
            </a:pPr>
            <a:r>
              <a:rPr lang="en" sz="1500"/>
              <a:t>Production is highest in </a:t>
            </a:r>
            <a:r>
              <a:rPr b="1" lang="en" sz="1500"/>
              <a:t>Kerala </a:t>
            </a:r>
            <a:r>
              <a:rPr lang="en" sz="1500"/>
              <a:t>state, followed by </a:t>
            </a:r>
            <a:r>
              <a:rPr b="1" lang="en" sz="1500"/>
              <a:t>Andhra Pradesh</a:t>
            </a:r>
            <a:r>
              <a:rPr lang="en" sz="1500"/>
              <a:t>. Top three states with highest production are in South India.</a:t>
            </a:r>
            <a:endParaRPr sz="1500"/>
          </a:p>
          <a:p>
            <a:pPr indent="-323850" lvl="0" marL="457200" rtl="0" algn="just">
              <a:spcBef>
                <a:spcPts val="0"/>
              </a:spcBef>
              <a:spcAft>
                <a:spcPts val="0"/>
              </a:spcAft>
              <a:buSzPts val="1500"/>
              <a:buChar char="●"/>
            </a:pPr>
            <a:r>
              <a:rPr lang="en" sz="1500"/>
              <a:t>Excluding the </a:t>
            </a:r>
            <a:r>
              <a:rPr b="1" lang="en" sz="1500"/>
              <a:t>Whole Year</a:t>
            </a:r>
            <a:r>
              <a:rPr lang="en" sz="1500"/>
              <a:t>, the production is highest in </a:t>
            </a:r>
            <a:r>
              <a:rPr b="1" lang="en" sz="1500"/>
              <a:t>Kharif </a:t>
            </a:r>
            <a:r>
              <a:rPr lang="en" sz="1500"/>
              <a:t>season and followed by </a:t>
            </a:r>
            <a:r>
              <a:rPr b="1" lang="en" sz="1500"/>
              <a:t>Rabi </a:t>
            </a:r>
            <a:r>
              <a:rPr lang="en" sz="1500"/>
              <a:t>season.</a:t>
            </a:r>
            <a:endParaRPr sz="1500"/>
          </a:p>
          <a:p>
            <a:pPr indent="-323850" lvl="0" marL="457200" rtl="0" algn="just">
              <a:spcBef>
                <a:spcPts val="0"/>
              </a:spcBef>
              <a:spcAft>
                <a:spcPts val="0"/>
              </a:spcAft>
              <a:buSzPts val="1500"/>
              <a:buChar char="●"/>
            </a:pPr>
            <a:r>
              <a:rPr lang="en" sz="1500"/>
              <a:t>The production is highest for the year </a:t>
            </a:r>
            <a:r>
              <a:rPr b="1" lang="en" sz="1500"/>
              <a:t>2011</a:t>
            </a:r>
            <a:r>
              <a:rPr lang="en" sz="1500"/>
              <a:t>, followed by the year </a:t>
            </a:r>
            <a:r>
              <a:rPr b="1" lang="en" sz="1500"/>
              <a:t>2013</a:t>
            </a:r>
            <a:r>
              <a:rPr lang="en" sz="1500"/>
              <a:t>. The production is found out to be the least in </a:t>
            </a:r>
            <a:r>
              <a:rPr b="1" lang="en" sz="1500"/>
              <a:t>2015</a:t>
            </a:r>
            <a:r>
              <a:rPr lang="en" sz="1500"/>
              <a:t>.</a:t>
            </a:r>
            <a:endParaRPr sz="1500"/>
          </a:p>
          <a:p>
            <a:pPr indent="-323850" lvl="0" marL="457200" rtl="0" algn="l">
              <a:spcBef>
                <a:spcPts val="0"/>
              </a:spcBef>
              <a:spcAft>
                <a:spcPts val="0"/>
              </a:spcAft>
              <a:buSzPts val="1500"/>
              <a:buChar char="●"/>
            </a:pPr>
            <a:r>
              <a:rPr lang="en" sz="1500"/>
              <a:t>Production of </a:t>
            </a:r>
            <a:r>
              <a:rPr b="1" lang="en" sz="1500"/>
              <a:t>Coconut </a:t>
            </a:r>
            <a:r>
              <a:rPr lang="en" sz="1500"/>
              <a:t>is the highest overall, followed by </a:t>
            </a:r>
            <a:r>
              <a:rPr b="1" lang="en" sz="1500"/>
              <a:t>Rice</a:t>
            </a:r>
            <a:r>
              <a:rPr lang="en" sz="1500"/>
              <a:t> and then by </a:t>
            </a:r>
            <a:r>
              <a:rPr b="1" lang="en" sz="1500"/>
              <a:t>Wheat</a:t>
            </a:r>
            <a:r>
              <a:rPr lang="en" sz="1500"/>
              <a:t>.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3"/>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Observations</a:t>
            </a:r>
            <a:endParaRPr/>
          </a:p>
        </p:txBody>
      </p:sp>
      <p:sp>
        <p:nvSpPr>
          <p:cNvPr id="235" name="Google Shape;235;p23"/>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323850" lvl="0" marL="457200" rtl="0" algn="just">
              <a:spcBef>
                <a:spcPts val="800"/>
              </a:spcBef>
              <a:spcAft>
                <a:spcPts val="0"/>
              </a:spcAft>
              <a:buSzPts val="1500"/>
              <a:buChar char="●"/>
            </a:pPr>
            <a:r>
              <a:rPr lang="en" sz="1500"/>
              <a:t>The analysis clearly indicates that crop distribution is highest for </a:t>
            </a:r>
            <a:r>
              <a:rPr b="1" lang="en" sz="1500"/>
              <a:t>Rice</a:t>
            </a:r>
            <a:r>
              <a:rPr lang="en" sz="1500"/>
              <a:t>, and followed by </a:t>
            </a:r>
            <a:r>
              <a:rPr b="1" lang="en" sz="1500"/>
              <a:t>Maize</a:t>
            </a:r>
            <a:r>
              <a:rPr lang="en" sz="1500"/>
              <a:t>.</a:t>
            </a:r>
            <a:endParaRPr sz="1500"/>
          </a:p>
          <a:p>
            <a:pPr indent="-323850" lvl="0" marL="457200" rtl="0" algn="just">
              <a:spcBef>
                <a:spcPts val="0"/>
              </a:spcBef>
              <a:spcAft>
                <a:spcPts val="0"/>
              </a:spcAft>
              <a:buSzPts val="1500"/>
              <a:buChar char="●"/>
            </a:pPr>
            <a:r>
              <a:rPr lang="en" sz="1500"/>
              <a:t>When it comes to producing varieties of crops, then </a:t>
            </a:r>
            <a:r>
              <a:rPr b="1" lang="en" sz="1500"/>
              <a:t>Tamil Nadu </a:t>
            </a:r>
            <a:r>
              <a:rPr lang="en" sz="1500"/>
              <a:t>is the highest followed by </a:t>
            </a:r>
            <a:r>
              <a:rPr b="1" lang="en" sz="1500"/>
              <a:t>Andhra Pradesh</a:t>
            </a:r>
            <a:r>
              <a:rPr lang="en" sz="1500"/>
              <a:t>.</a:t>
            </a:r>
            <a:endParaRPr sz="1500"/>
          </a:p>
          <a:p>
            <a:pPr indent="-323850" lvl="0" marL="457200" rtl="0" algn="just">
              <a:spcBef>
                <a:spcPts val="0"/>
              </a:spcBef>
              <a:spcAft>
                <a:spcPts val="0"/>
              </a:spcAft>
              <a:buSzPts val="1500"/>
              <a:buChar char="●"/>
            </a:pPr>
            <a:r>
              <a:rPr lang="en" sz="1500"/>
              <a:t>Based on seasons and excluding the </a:t>
            </a:r>
            <a:r>
              <a:rPr b="1" lang="en" sz="1500"/>
              <a:t>Whole Year</a:t>
            </a:r>
            <a:r>
              <a:rPr lang="en" sz="1500"/>
              <a:t>, the distribution of crops is observed to be the highest in </a:t>
            </a:r>
            <a:r>
              <a:rPr b="1" lang="en" sz="1500"/>
              <a:t>Kharif </a:t>
            </a:r>
            <a:r>
              <a:rPr lang="en" sz="1500"/>
              <a:t>season, followed by </a:t>
            </a:r>
            <a:r>
              <a:rPr b="1" lang="en" sz="1500"/>
              <a:t>Rabi</a:t>
            </a:r>
            <a:r>
              <a:rPr lang="en" sz="1500"/>
              <a:t>.</a:t>
            </a:r>
            <a:endParaRPr sz="1500"/>
          </a:p>
          <a:p>
            <a:pPr indent="-323850" lvl="0" marL="457200" rtl="0" algn="just">
              <a:spcBef>
                <a:spcPts val="0"/>
              </a:spcBef>
              <a:spcAft>
                <a:spcPts val="0"/>
              </a:spcAft>
              <a:buSzPts val="1500"/>
              <a:buChar char="●"/>
            </a:pPr>
            <a:r>
              <a:rPr lang="en" sz="1500"/>
              <a:t>Distribution of crop is highest in the year </a:t>
            </a:r>
            <a:r>
              <a:rPr b="1" lang="en" sz="1500"/>
              <a:t>2003</a:t>
            </a:r>
            <a:r>
              <a:rPr lang="en" sz="1500"/>
              <a:t>, followed by the year </a:t>
            </a:r>
            <a:r>
              <a:rPr b="1" lang="en" sz="1500"/>
              <a:t>2002</a:t>
            </a:r>
            <a:r>
              <a:rPr lang="en" sz="1500"/>
              <a:t>.</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