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63" r:id="rId8"/>
    <p:sldId id="259"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934270"/>
            <a:ext cx="7766936" cy="1646302"/>
          </a:xfrm>
        </p:spPr>
        <p:txBody>
          <a:bodyPr/>
          <a:lstStyle/>
          <a:p>
            <a:r>
              <a:rPr lang="en-IN" sz="8000" dirty="0" smtClean="0"/>
              <a:t>DETECTARC</a:t>
            </a:r>
            <a:endParaRPr lang="en-IN" sz="8000" dirty="0"/>
          </a:p>
        </p:txBody>
      </p:sp>
      <p:sp>
        <p:nvSpPr>
          <p:cNvPr id="4" name="Subtitle 2"/>
          <p:cNvSpPr txBox="1">
            <a:spLocks/>
          </p:cNvSpPr>
          <p:nvPr/>
        </p:nvSpPr>
        <p:spPr>
          <a:xfrm>
            <a:off x="1507067" y="3658949"/>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sz="2400" b="1" dirty="0" smtClean="0"/>
              <a:t>Multilingual Undesired Speech Recognition</a:t>
            </a:r>
            <a:endParaRPr lang="en-IN" sz="2400" b="1" dirty="0"/>
          </a:p>
        </p:txBody>
      </p:sp>
      <p:sp>
        <p:nvSpPr>
          <p:cNvPr id="5" name="Subtitle 2"/>
          <p:cNvSpPr txBox="1">
            <a:spLocks/>
          </p:cNvSpPr>
          <p:nvPr/>
        </p:nvSpPr>
        <p:spPr>
          <a:xfrm>
            <a:off x="1659467" y="4891215"/>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sz="1500" dirty="0" smtClean="0"/>
              <a:t>RA1911033010120 – Shweta Rajan N</a:t>
            </a:r>
          </a:p>
          <a:p>
            <a:r>
              <a:rPr lang="en-IN" sz="1500" dirty="0" smtClean="0"/>
              <a:t>RA1911033010114 – </a:t>
            </a:r>
            <a:r>
              <a:rPr lang="en-IN" sz="1500" dirty="0" err="1" smtClean="0"/>
              <a:t>Unnati</a:t>
            </a:r>
            <a:r>
              <a:rPr lang="en-IN" sz="1500" dirty="0" smtClean="0"/>
              <a:t> Mishra</a:t>
            </a:r>
          </a:p>
          <a:p>
            <a:r>
              <a:rPr lang="en-IN" sz="1500" dirty="0" smtClean="0"/>
              <a:t>RA1911033010126 – BVS </a:t>
            </a:r>
            <a:r>
              <a:rPr lang="en-IN" sz="1500" dirty="0" err="1" smtClean="0"/>
              <a:t>Satwika</a:t>
            </a:r>
            <a:endParaRPr lang="en-IN" sz="1500" dirty="0"/>
          </a:p>
        </p:txBody>
      </p:sp>
      <p:sp>
        <p:nvSpPr>
          <p:cNvPr id="6" name="Subtitle 5"/>
          <p:cNvSpPr>
            <a:spLocks noGrp="1"/>
          </p:cNvSpPr>
          <p:nvPr>
            <p:ph type="subTitle" idx="1"/>
          </p:nvPr>
        </p:nvSpPr>
        <p:spPr/>
        <p:txBody>
          <a:bodyPr/>
          <a:lstStyle/>
          <a:p>
            <a:endParaRPr lang="en-IN" dirty="0" smtClean="0"/>
          </a:p>
          <a:p>
            <a:endParaRPr lang="en-IN" dirty="0"/>
          </a:p>
        </p:txBody>
      </p:sp>
    </p:spTree>
    <p:extLst>
      <p:ext uri="{BB962C8B-B14F-4D97-AF65-F5344CB8AC3E}">
        <p14:creationId xmlns:p14="http://schemas.microsoft.com/office/powerpoint/2010/main" val="1463198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000" dirty="0" smtClean="0"/>
              <a:t>SVM </a:t>
            </a:r>
            <a:r>
              <a:rPr lang="en-IN" sz="3000" dirty="0" smtClean="0"/>
              <a:t>(continue)</a:t>
            </a:r>
            <a:endParaRPr lang="en-IN"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019" y="2243931"/>
            <a:ext cx="4572000" cy="3714750"/>
          </a:xfrm>
        </p:spPr>
      </p:pic>
    </p:spTree>
    <p:extLst>
      <p:ext uri="{BB962C8B-B14F-4D97-AF65-F5344CB8AC3E}">
        <p14:creationId xmlns:p14="http://schemas.microsoft.com/office/powerpoint/2010/main" val="3266520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56416"/>
            <a:ext cx="8596668" cy="1320800"/>
          </a:xfrm>
        </p:spPr>
        <p:txBody>
          <a:bodyPr>
            <a:normAutofit/>
          </a:bodyPr>
          <a:lstStyle/>
          <a:p>
            <a:pPr algn="ctr"/>
            <a:r>
              <a:rPr lang="en-IN" sz="7000" dirty="0" smtClean="0">
                <a:latin typeface="Bodoni MT" panose="02070603080606020203" pitchFamily="18" charset="0"/>
              </a:rPr>
              <a:t>Thank You</a:t>
            </a:r>
            <a:endParaRPr lang="en-IN" sz="7000" dirty="0">
              <a:latin typeface="Bodoni MT" panose="02070603080606020203" pitchFamily="18" charset="0"/>
            </a:endParaRPr>
          </a:p>
        </p:txBody>
      </p:sp>
    </p:spTree>
    <p:extLst>
      <p:ext uri="{BB962C8B-B14F-4D97-AF65-F5344CB8AC3E}">
        <p14:creationId xmlns:p14="http://schemas.microsoft.com/office/powerpoint/2010/main" val="3260121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Problem Statement</a:t>
            </a:r>
            <a:endParaRPr lang="en-IN" sz="6000" dirty="0"/>
          </a:p>
        </p:txBody>
      </p:sp>
      <p:sp>
        <p:nvSpPr>
          <p:cNvPr id="3" name="Content Placeholder 2"/>
          <p:cNvSpPr>
            <a:spLocks noGrp="1"/>
          </p:cNvSpPr>
          <p:nvPr>
            <p:ph idx="1"/>
          </p:nvPr>
        </p:nvSpPr>
        <p:spPr/>
        <p:txBody>
          <a:bodyPr anchor="ctr">
            <a:normAutofit/>
          </a:bodyPr>
          <a:lstStyle/>
          <a:p>
            <a:r>
              <a:rPr lang="en-IN" sz="2500" dirty="0" smtClean="0"/>
              <a:t>To differentiate and recognize the text into desirable or undesirable form, written by a particular user on any social media platform where we exchange our thoughts through medium of text.</a:t>
            </a:r>
            <a:endParaRPr lang="en-IN" sz="2500" dirty="0"/>
          </a:p>
        </p:txBody>
      </p:sp>
    </p:spTree>
    <p:extLst>
      <p:ext uri="{BB962C8B-B14F-4D97-AF65-F5344CB8AC3E}">
        <p14:creationId xmlns:p14="http://schemas.microsoft.com/office/powerpoint/2010/main" val="2307631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Idea behind </a:t>
            </a:r>
            <a:r>
              <a:rPr lang="en-IN" sz="6000" dirty="0" err="1" smtClean="0"/>
              <a:t>Detectarc</a:t>
            </a:r>
            <a:endParaRPr lang="en-IN" sz="6000" dirty="0"/>
          </a:p>
        </p:txBody>
      </p:sp>
      <p:sp>
        <p:nvSpPr>
          <p:cNvPr id="3" name="Content Placeholder 2"/>
          <p:cNvSpPr>
            <a:spLocks noGrp="1"/>
          </p:cNvSpPr>
          <p:nvPr>
            <p:ph idx="1"/>
          </p:nvPr>
        </p:nvSpPr>
        <p:spPr/>
        <p:txBody>
          <a:bodyPr/>
          <a:lstStyle/>
          <a:p>
            <a:r>
              <a:rPr lang="en-IN" dirty="0" smtClean="0"/>
              <a:t>The idea behind this project was to develop something which is very easy to use and easy to develop as well, cause as students we have some financial as well time constraints if we are taking up any project. So we used one of the best classification algorithm – SVM for the job, and the results were highly satisfactory. After successful development of the algorithm, we selected </a:t>
            </a:r>
            <a:r>
              <a:rPr lang="en-IN" dirty="0" err="1" smtClean="0"/>
              <a:t>streamlit</a:t>
            </a:r>
            <a:r>
              <a:rPr lang="en-IN" dirty="0"/>
              <a:t> </a:t>
            </a:r>
            <a:r>
              <a:rPr lang="en-IN" dirty="0" smtClean="0"/>
              <a:t>for GUI which is currently the suitable tool for the job.</a:t>
            </a:r>
            <a:endParaRPr lang="en-IN" dirty="0"/>
          </a:p>
        </p:txBody>
      </p:sp>
    </p:spTree>
    <p:extLst>
      <p:ext uri="{BB962C8B-B14F-4D97-AF65-F5344CB8AC3E}">
        <p14:creationId xmlns:p14="http://schemas.microsoft.com/office/powerpoint/2010/main" val="3434267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609600"/>
            <a:ext cx="8596668" cy="1320800"/>
          </a:xfrm>
        </p:spPr>
        <p:txBody>
          <a:bodyPr>
            <a:normAutofit fontScale="90000"/>
          </a:bodyPr>
          <a:lstStyle/>
          <a:p>
            <a:r>
              <a:rPr lang="en-IN" sz="5600" dirty="0" smtClean="0"/>
              <a:t>Application Screenshot</a:t>
            </a:r>
            <a:br>
              <a:rPr lang="en-IN" sz="5600" dirty="0" smtClean="0"/>
            </a:br>
            <a:r>
              <a:rPr lang="en-IN" sz="4400" dirty="0" smtClean="0"/>
              <a:t>(Home Page)</a:t>
            </a:r>
            <a:endParaRPr lang="en-IN" sz="4400" dirty="0"/>
          </a:p>
        </p:txBody>
      </p:sp>
      <p:pic>
        <p:nvPicPr>
          <p:cNvPr id="4" name="Content Placeholder 3"/>
          <p:cNvPicPr>
            <a:picLocks noGrp="1" noChangeAspect="1"/>
          </p:cNvPicPr>
          <p:nvPr>
            <p:ph idx="1"/>
          </p:nvPr>
        </p:nvPicPr>
        <p:blipFill>
          <a:blip r:embed="rId2"/>
          <a:stretch>
            <a:fillRect/>
          </a:stretch>
        </p:blipFill>
        <p:spPr>
          <a:xfrm>
            <a:off x="1525853" y="2474098"/>
            <a:ext cx="6900332" cy="3881437"/>
          </a:xfrm>
          <a:prstGeom prst="rect">
            <a:avLst/>
          </a:prstGeom>
        </p:spPr>
      </p:pic>
    </p:spTree>
    <p:extLst>
      <p:ext uri="{BB962C8B-B14F-4D97-AF65-F5344CB8AC3E}">
        <p14:creationId xmlns:p14="http://schemas.microsoft.com/office/powerpoint/2010/main" val="158078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525853" y="2317345"/>
            <a:ext cx="6900332" cy="3881437"/>
          </a:xfrm>
          <a:prstGeom prst="rect">
            <a:avLst/>
          </a:prstGeom>
        </p:spPr>
      </p:pic>
      <p:sp>
        <p:nvSpPr>
          <p:cNvPr id="7" name="Title 1"/>
          <p:cNvSpPr>
            <a:spLocks noGrp="1"/>
          </p:cNvSpPr>
          <p:nvPr>
            <p:ph type="title"/>
          </p:nvPr>
        </p:nvSpPr>
        <p:spPr>
          <a:xfrm>
            <a:off x="677685" y="609600"/>
            <a:ext cx="8596668" cy="1320800"/>
          </a:xfrm>
        </p:spPr>
        <p:txBody>
          <a:bodyPr>
            <a:normAutofit fontScale="90000"/>
          </a:bodyPr>
          <a:lstStyle/>
          <a:p>
            <a:r>
              <a:rPr lang="en-IN" sz="5600" dirty="0" smtClean="0"/>
              <a:t>Application Screenshot</a:t>
            </a:r>
            <a:br>
              <a:rPr lang="en-IN" sz="5600" dirty="0" smtClean="0"/>
            </a:br>
            <a:r>
              <a:rPr lang="en-IN" sz="4400" dirty="0" smtClean="0"/>
              <a:t>(English - Desirable)</a:t>
            </a:r>
            <a:endParaRPr lang="en-IN" sz="4400" dirty="0"/>
          </a:p>
        </p:txBody>
      </p:sp>
    </p:spTree>
    <p:extLst>
      <p:ext uri="{BB962C8B-B14F-4D97-AF65-F5344CB8AC3E}">
        <p14:creationId xmlns:p14="http://schemas.microsoft.com/office/powerpoint/2010/main" val="3906906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525853" y="2334768"/>
            <a:ext cx="6900332" cy="3881437"/>
          </a:xfrm>
          <a:prstGeom prst="rect">
            <a:avLst/>
          </a:prstGeom>
        </p:spPr>
      </p:pic>
      <p:sp>
        <p:nvSpPr>
          <p:cNvPr id="4" name="Title 1"/>
          <p:cNvSpPr>
            <a:spLocks noGrp="1"/>
          </p:cNvSpPr>
          <p:nvPr>
            <p:ph type="title"/>
          </p:nvPr>
        </p:nvSpPr>
        <p:spPr>
          <a:xfrm>
            <a:off x="677685" y="609600"/>
            <a:ext cx="8596668" cy="1320800"/>
          </a:xfrm>
        </p:spPr>
        <p:txBody>
          <a:bodyPr>
            <a:normAutofit fontScale="90000"/>
          </a:bodyPr>
          <a:lstStyle/>
          <a:p>
            <a:r>
              <a:rPr lang="en-IN" sz="5600" dirty="0" smtClean="0"/>
              <a:t>Application Screenshot</a:t>
            </a:r>
            <a:br>
              <a:rPr lang="en-IN" sz="5600" dirty="0" smtClean="0"/>
            </a:br>
            <a:r>
              <a:rPr lang="en-IN" sz="4400" dirty="0" smtClean="0"/>
              <a:t>(English - Undesirable)</a:t>
            </a:r>
            <a:endParaRPr lang="en-IN" sz="4400" dirty="0"/>
          </a:p>
        </p:txBody>
      </p:sp>
    </p:spTree>
    <p:extLst>
      <p:ext uri="{BB962C8B-B14F-4D97-AF65-F5344CB8AC3E}">
        <p14:creationId xmlns:p14="http://schemas.microsoft.com/office/powerpoint/2010/main" val="4113255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525853" y="2352181"/>
            <a:ext cx="6900332" cy="3881437"/>
          </a:xfrm>
          <a:prstGeom prst="rect">
            <a:avLst/>
          </a:prstGeom>
        </p:spPr>
      </p:pic>
      <p:sp>
        <p:nvSpPr>
          <p:cNvPr id="4" name="Title 1"/>
          <p:cNvSpPr>
            <a:spLocks noGrp="1"/>
          </p:cNvSpPr>
          <p:nvPr>
            <p:ph type="title"/>
          </p:nvPr>
        </p:nvSpPr>
        <p:spPr>
          <a:xfrm>
            <a:off x="677685" y="609600"/>
            <a:ext cx="8596668" cy="1320800"/>
          </a:xfrm>
        </p:spPr>
        <p:txBody>
          <a:bodyPr>
            <a:normAutofit fontScale="90000"/>
          </a:bodyPr>
          <a:lstStyle/>
          <a:p>
            <a:r>
              <a:rPr lang="en-IN" sz="5600" dirty="0" smtClean="0"/>
              <a:t>Application Screenshot</a:t>
            </a:r>
            <a:br>
              <a:rPr lang="en-IN" sz="5600" dirty="0" smtClean="0"/>
            </a:br>
            <a:r>
              <a:rPr lang="en-IN" sz="4400" dirty="0" smtClean="0"/>
              <a:t>(Hindi - Desirable)</a:t>
            </a:r>
            <a:endParaRPr lang="en-IN" sz="4400" dirty="0"/>
          </a:p>
        </p:txBody>
      </p:sp>
      <p:sp>
        <p:nvSpPr>
          <p:cNvPr id="8" name="Rectangle 7"/>
          <p:cNvSpPr/>
          <p:nvPr/>
        </p:nvSpPr>
        <p:spPr>
          <a:xfrm>
            <a:off x="389704" y="6388128"/>
            <a:ext cx="540533" cy="276999"/>
          </a:xfrm>
          <a:prstGeom prst="rect">
            <a:avLst/>
          </a:prstGeom>
        </p:spPr>
        <p:txBody>
          <a:bodyPr wrap="none">
            <a:spAutoFit/>
          </a:bodyPr>
          <a:lstStyle/>
          <a:p>
            <a:r>
              <a:rPr lang="en-IN" sz="1200" dirty="0" err="1"/>
              <a:t>नमस्ते</a:t>
            </a:r>
            <a:endParaRPr lang="en-IN" dirty="0"/>
          </a:p>
        </p:txBody>
      </p:sp>
    </p:spTree>
    <p:extLst>
      <p:ext uri="{BB962C8B-B14F-4D97-AF65-F5344CB8AC3E}">
        <p14:creationId xmlns:p14="http://schemas.microsoft.com/office/powerpoint/2010/main" val="1177367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5853" y="2334766"/>
            <a:ext cx="6900332" cy="3881437"/>
          </a:xfrm>
          <a:prstGeom prst="rect">
            <a:avLst/>
          </a:prstGeom>
        </p:spPr>
      </p:pic>
      <p:sp>
        <p:nvSpPr>
          <p:cNvPr id="5" name="Title 1"/>
          <p:cNvSpPr>
            <a:spLocks noGrp="1"/>
          </p:cNvSpPr>
          <p:nvPr>
            <p:ph type="title"/>
          </p:nvPr>
        </p:nvSpPr>
        <p:spPr>
          <a:xfrm>
            <a:off x="677685" y="609600"/>
            <a:ext cx="8596668" cy="1320800"/>
          </a:xfrm>
        </p:spPr>
        <p:txBody>
          <a:bodyPr>
            <a:normAutofit fontScale="90000"/>
          </a:bodyPr>
          <a:lstStyle/>
          <a:p>
            <a:r>
              <a:rPr lang="en-IN" sz="5600" dirty="0" smtClean="0"/>
              <a:t>Application Screenshot</a:t>
            </a:r>
            <a:br>
              <a:rPr lang="en-IN" sz="5600" dirty="0" smtClean="0"/>
            </a:br>
            <a:r>
              <a:rPr lang="en-IN" sz="4400" dirty="0" smtClean="0"/>
              <a:t>(Hindi - Undesirable)</a:t>
            </a:r>
            <a:endParaRPr lang="en-IN" sz="4400" dirty="0"/>
          </a:p>
        </p:txBody>
      </p:sp>
      <p:sp>
        <p:nvSpPr>
          <p:cNvPr id="6" name="Rectangle 5"/>
          <p:cNvSpPr/>
          <p:nvPr/>
        </p:nvSpPr>
        <p:spPr>
          <a:xfrm>
            <a:off x="331276" y="6388128"/>
            <a:ext cx="692818" cy="369332"/>
          </a:xfrm>
          <a:prstGeom prst="rect">
            <a:avLst/>
          </a:prstGeom>
        </p:spPr>
        <p:txBody>
          <a:bodyPr wrap="none">
            <a:spAutoFit/>
          </a:bodyPr>
          <a:lstStyle/>
          <a:p>
            <a:r>
              <a:rPr lang="en-IN" dirty="0" err="1"/>
              <a:t>पागल</a:t>
            </a:r>
            <a:endParaRPr lang="en-IN" dirty="0"/>
          </a:p>
        </p:txBody>
      </p:sp>
    </p:spTree>
    <p:extLst>
      <p:ext uri="{BB962C8B-B14F-4D97-AF65-F5344CB8AC3E}">
        <p14:creationId xmlns:p14="http://schemas.microsoft.com/office/powerpoint/2010/main" val="3750395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000" dirty="0" smtClean="0"/>
              <a:t>SVM</a:t>
            </a:r>
            <a:endParaRPr lang="en-IN" sz="7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201" y="2348706"/>
            <a:ext cx="4257675" cy="3505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982" y="2096443"/>
            <a:ext cx="4457700" cy="3762375"/>
          </a:xfrm>
          <a:prstGeom prst="rect">
            <a:avLst/>
          </a:prstGeom>
        </p:spPr>
      </p:pic>
    </p:spTree>
    <p:extLst>
      <p:ext uri="{BB962C8B-B14F-4D97-AF65-F5344CB8AC3E}">
        <p14:creationId xmlns:p14="http://schemas.microsoft.com/office/powerpoint/2010/main" val="5649104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159</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Bodoni MT</vt:lpstr>
      <vt:lpstr>Trebuchet MS</vt:lpstr>
      <vt:lpstr>Wingdings 3</vt:lpstr>
      <vt:lpstr>Facet</vt:lpstr>
      <vt:lpstr>DETECTARC</vt:lpstr>
      <vt:lpstr>Problem Statement</vt:lpstr>
      <vt:lpstr>Idea behind Detectarc</vt:lpstr>
      <vt:lpstr>Application Screenshot (Home Page)</vt:lpstr>
      <vt:lpstr>Application Screenshot (English - Desirable)</vt:lpstr>
      <vt:lpstr>Application Screenshot (English - Undesirable)</vt:lpstr>
      <vt:lpstr>Application Screenshot (Hindi - Desirable)</vt:lpstr>
      <vt:lpstr>Application Screenshot (Hindi - Undesirable)</vt:lpstr>
      <vt:lpstr>SVM</vt:lpstr>
      <vt:lpstr>SVM (continue)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DETECTARC</dc:title>
  <dc:creator>Microsoft account</dc:creator>
  <cp:lastModifiedBy>Microsoft account</cp:lastModifiedBy>
  <cp:revision>7</cp:revision>
  <dcterms:created xsi:type="dcterms:W3CDTF">2022-04-12T04:19:18Z</dcterms:created>
  <dcterms:modified xsi:type="dcterms:W3CDTF">2022-04-12T05:47:11Z</dcterms:modified>
</cp:coreProperties>
</file>