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 id="2147484032" r:id="rId2"/>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C725F-F3F5-483F-A58D-0C2BF241185D}" type="doc">
      <dgm:prSet loTypeId="urn:microsoft.com/office/officeart/2005/8/layout/process1" loCatId="process" qsTypeId="urn:microsoft.com/office/officeart/2005/8/quickstyle/simple1" qsCatId="simple" csTypeId="urn:microsoft.com/office/officeart/2005/8/colors/accent1_2" csCatId="accent1" phldr="1"/>
      <dgm:spPr/>
    </dgm:pt>
    <dgm:pt modelId="{D33C260A-A1C0-4D0F-A619-07F1AD950807}">
      <dgm:prSet phldrT="[Text]"/>
      <dgm:spPr/>
      <dgm:t>
        <a:bodyPr/>
        <a:lstStyle/>
        <a:p>
          <a:r>
            <a:rPr lang="en-IN" dirty="0"/>
            <a:t>EDA</a:t>
          </a:r>
        </a:p>
      </dgm:t>
    </dgm:pt>
    <dgm:pt modelId="{A534B6E4-16C4-4CD8-80C8-D018CA51B86A}" type="parTrans" cxnId="{4863632D-D0B2-42BC-A2C7-257AA4106BBC}">
      <dgm:prSet/>
      <dgm:spPr/>
      <dgm:t>
        <a:bodyPr/>
        <a:lstStyle/>
        <a:p>
          <a:endParaRPr lang="en-IN"/>
        </a:p>
      </dgm:t>
    </dgm:pt>
    <dgm:pt modelId="{7C3F8B13-F92B-4F09-BFD2-A5D0E4535ECF}" type="sibTrans" cxnId="{4863632D-D0B2-42BC-A2C7-257AA4106BBC}">
      <dgm:prSet/>
      <dgm:spPr/>
      <dgm:t>
        <a:bodyPr/>
        <a:lstStyle/>
        <a:p>
          <a:endParaRPr lang="en-IN"/>
        </a:p>
      </dgm:t>
    </dgm:pt>
    <dgm:pt modelId="{C9703936-9610-41D2-B92E-F2A2088563E0}">
      <dgm:prSet phldrT="[Text]"/>
      <dgm:spPr/>
      <dgm:t>
        <a:bodyPr/>
        <a:lstStyle/>
        <a:p>
          <a:r>
            <a:rPr lang="en-IN" dirty="0"/>
            <a:t>Training</a:t>
          </a:r>
        </a:p>
      </dgm:t>
    </dgm:pt>
    <dgm:pt modelId="{A8A6B896-2130-40EF-80F1-C9CB9C06300F}" type="parTrans" cxnId="{F1DA8C09-F63D-4F42-8873-4D2229B3D42A}">
      <dgm:prSet/>
      <dgm:spPr/>
      <dgm:t>
        <a:bodyPr/>
        <a:lstStyle/>
        <a:p>
          <a:endParaRPr lang="en-IN"/>
        </a:p>
      </dgm:t>
    </dgm:pt>
    <dgm:pt modelId="{0BF5DB15-51ED-47DE-84F3-C2E6E440DB22}" type="sibTrans" cxnId="{F1DA8C09-F63D-4F42-8873-4D2229B3D42A}">
      <dgm:prSet/>
      <dgm:spPr/>
      <dgm:t>
        <a:bodyPr/>
        <a:lstStyle/>
        <a:p>
          <a:endParaRPr lang="en-IN"/>
        </a:p>
      </dgm:t>
    </dgm:pt>
    <dgm:pt modelId="{5C8AA77C-64F9-4D63-A53C-61E7C8E0FB89}">
      <dgm:prSet phldrT="[Text]"/>
      <dgm:spPr/>
      <dgm:t>
        <a:bodyPr/>
        <a:lstStyle/>
        <a:p>
          <a:r>
            <a:rPr lang="en-IN" dirty="0"/>
            <a:t>Evaluation</a:t>
          </a:r>
        </a:p>
      </dgm:t>
    </dgm:pt>
    <dgm:pt modelId="{B4121F5B-8053-4175-8C76-5358E2C6CC49}" type="parTrans" cxnId="{24D31698-EF68-44FF-B94F-0DE207254724}">
      <dgm:prSet/>
      <dgm:spPr/>
      <dgm:t>
        <a:bodyPr/>
        <a:lstStyle/>
        <a:p>
          <a:endParaRPr lang="en-IN"/>
        </a:p>
      </dgm:t>
    </dgm:pt>
    <dgm:pt modelId="{1E006BF6-477A-4F1F-9AEC-C568307B9CEB}" type="sibTrans" cxnId="{24D31698-EF68-44FF-B94F-0DE207254724}">
      <dgm:prSet/>
      <dgm:spPr/>
      <dgm:t>
        <a:bodyPr/>
        <a:lstStyle/>
        <a:p>
          <a:endParaRPr lang="en-IN"/>
        </a:p>
      </dgm:t>
    </dgm:pt>
    <dgm:pt modelId="{C0B083B9-F25A-40D2-8EB2-C160B907C0D1}">
      <dgm:prSet phldrT="[Text]"/>
      <dgm:spPr/>
      <dgm:t>
        <a:bodyPr/>
        <a:lstStyle/>
        <a:p>
          <a:r>
            <a:rPr lang="en-IN" dirty="0"/>
            <a:t>Explanation</a:t>
          </a:r>
        </a:p>
      </dgm:t>
    </dgm:pt>
    <dgm:pt modelId="{DEEB6CB3-1518-4C9E-B233-8A2111F9812F}" type="parTrans" cxnId="{3755BFF7-42FB-41BF-85D3-9B17C65E5487}">
      <dgm:prSet/>
      <dgm:spPr/>
      <dgm:t>
        <a:bodyPr/>
        <a:lstStyle/>
        <a:p>
          <a:endParaRPr lang="en-IN"/>
        </a:p>
      </dgm:t>
    </dgm:pt>
    <dgm:pt modelId="{A83EE675-E855-4CB3-9322-BD9848C095CB}" type="sibTrans" cxnId="{3755BFF7-42FB-41BF-85D3-9B17C65E5487}">
      <dgm:prSet/>
      <dgm:spPr/>
      <dgm:t>
        <a:bodyPr/>
        <a:lstStyle/>
        <a:p>
          <a:endParaRPr lang="en-IN"/>
        </a:p>
      </dgm:t>
    </dgm:pt>
    <dgm:pt modelId="{CE42E171-545D-428B-BC77-B06E2871BBB0}" type="pres">
      <dgm:prSet presAssocID="{419C725F-F3F5-483F-A58D-0C2BF241185D}" presName="Name0" presStyleCnt="0">
        <dgm:presLayoutVars>
          <dgm:dir/>
          <dgm:resizeHandles val="exact"/>
        </dgm:presLayoutVars>
      </dgm:prSet>
      <dgm:spPr/>
    </dgm:pt>
    <dgm:pt modelId="{E0CFA7A6-C051-4997-BDE0-EAD467772694}" type="pres">
      <dgm:prSet presAssocID="{D33C260A-A1C0-4D0F-A619-07F1AD950807}" presName="node" presStyleLbl="node1" presStyleIdx="0" presStyleCnt="4">
        <dgm:presLayoutVars>
          <dgm:bulletEnabled val="1"/>
        </dgm:presLayoutVars>
      </dgm:prSet>
      <dgm:spPr/>
    </dgm:pt>
    <dgm:pt modelId="{FC220A31-70DE-4BD5-9109-DDA58CE43B88}" type="pres">
      <dgm:prSet presAssocID="{7C3F8B13-F92B-4F09-BFD2-A5D0E4535ECF}" presName="sibTrans" presStyleLbl="sibTrans2D1" presStyleIdx="0" presStyleCnt="3"/>
      <dgm:spPr/>
    </dgm:pt>
    <dgm:pt modelId="{D82712EF-6096-4FDA-BAFE-BBC95286CC68}" type="pres">
      <dgm:prSet presAssocID="{7C3F8B13-F92B-4F09-BFD2-A5D0E4535ECF}" presName="connectorText" presStyleLbl="sibTrans2D1" presStyleIdx="0" presStyleCnt="3"/>
      <dgm:spPr/>
    </dgm:pt>
    <dgm:pt modelId="{6481FFFC-9776-4F05-9311-992BFD08B7FC}" type="pres">
      <dgm:prSet presAssocID="{C9703936-9610-41D2-B92E-F2A2088563E0}" presName="node" presStyleLbl="node1" presStyleIdx="1" presStyleCnt="4">
        <dgm:presLayoutVars>
          <dgm:bulletEnabled val="1"/>
        </dgm:presLayoutVars>
      </dgm:prSet>
      <dgm:spPr/>
    </dgm:pt>
    <dgm:pt modelId="{04506F61-B0F6-4665-BE65-6EB817BB623B}" type="pres">
      <dgm:prSet presAssocID="{0BF5DB15-51ED-47DE-84F3-C2E6E440DB22}" presName="sibTrans" presStyleLbl="sibTrans2D1" presStyleIdx="1" presStyleCnt="3"/>
      <dgm:spPr/>
    </dgm:pt>
    <dgm:pt modelId="{AF5320D7-7705-41FE-987D-565BE6254E30}" type="pres">
      <dgm:prSet presAssocID="{0BF5DB15-51ED-47DE-84F3-C2E6E440DB22}" presName="connectorText" presStyleLbl="sibTrans2D1" presStyleIdx="1" presStyleCnt="3"/>
      <dgm:spPr/>
    </dgm:pt>
    <dgm:pt modelId="{BBD60CDE-4844-4FDB-8887-D2CD64E7D32C}" type="pres">
      <dgm:prSet presAssocID="{5C8AA77C-64F9-4D63-A53C-61E7C8E0FB89}" presName="node" presStyleLbl="node1" presStyleIdx="2" presStyleCnt="4">
        <dgm:presLayoutVars>
          <dgm:bulletEnabled val="1"/>
        </dgm:presLayoutVars>
      </dgm:prSet>
      <dgm:spPr/>
    </dgm:pt>
    <dgm:pt modelId="{08E4EA94-E727-43B1-BB40-082B64F0E573}" type="pres">
      <dgm:prSet presAssocID="{1E006BF6-477A-4F1F-9AEC-C568307B9CEB}" presName="sibTrans" presStyleLbl="sibTrans2D1" presStyleIdx="2" presStyleCnt="3"/>
      <dgm:spPr/>
    </dgm:pt>
    <dgm:pt modelId="{087932BA-A018-47B7-B6B5-7ED29CEC1B1D}" type="pres">
      <dgm:prSet presAssocID="{1E006BF6-477A-4F1F-9AEC-C568307B9CEB}" presName="connectorText" presStyleLbl="sibTrans2D1" presStyleIdx="2" presStyleCnt="3"/>
      <dgm:spPr/>
    </dgm:pt>
    <dgm:pt modelId="{8363A8C1-A9C4-40BE-812A-0FF4673A9BF6}" type="pres">
      <dgm:prSet presAssocID="{C0B083B9-F25A-40D2-8EB2-C160B907C0D1}" presName="node" presStyleLbl="node1" presStyleIdx="3" presStyleCnt="4">
        <dgm:presLayoutVars>
          <dgm:bulletEnabled val="1"/>
        </dgm:presLayoutVars>
      </dgm:prSet>
      <dgm:spPr/>
    </dgm:pt>
  </dgm:ptLst>
  <dgm:cxnLst>
    <dgm:cxn modelId="{3E5C6303-7DB7-425C-BEF2-29CF9B874C31}" type="presOf" srcId="{1E006BF6-477A-4F1F-9AEC-C568307B9CEB}" destId="{08E4EA94-E727-43B1-BB40-082B64F0E573}" srcOrd="0" destOrd="0" presId="urn:microsoft.com/office/officeart/2005/8/layout/process1"/>
    <dgm:cxn modelId="{7E21C506-340A-4356-8201-54891E25905E}" type="presOf" srcId="{7C3F8B13-F92B-4F09-BFD2-A5D0E4535ECF}" destId="{D82712EF-6096-4FDA-BAFE-BBC95286CC68}" srcOrd="1" destOrd="0" presId="urn:microsoft.com/office/officeart/2005/8/layout/process1"/>
    <dgm:cxn modelId="{F1DA8C09-F63D-4F42-8873-4D2229B3D42A}" srcId="{419C725F-F3F5-483F-A58D-0C2BF241185D}" destId="{C9703936-9610-41D2-B92E-F2A2088563E0}" srcOrd="1" destOrd="0" parTransId="{A8A6B896-2130-40EF-80F1-C9CB9C06300F}" sibTransId="{0BF5DB15-51ED-47DE-84F3-C2E6E440DB22}"/>
    <dgm:cxn modelId="{1D01450E-BFC4-43BD-A518-8CD4D1E92568}" type="presOf" srcId="{7C3F8B13-F92B-4F09-BFD2-A5D0E4535ECF}" destId="{FC220A31-70DE-4BD5-9109-DDA58CE43B88}" srcOrd="0" destOrd="0" presId="urn:microsoft.com/office/officeart/2005/8/layout/process1"/>
    <dgm:cxn modelId="{4863632D-D0B2-42BC-A2C7-257AA4106BBC}" srcId="{419C725F-F3F5-483F-A58D-0C2BF241185D}" destId="{D33C260A-A1C0-4D0F-A619-07F1AD950807}" srcOrd="0" destOrd="0" parTransId="{A534B6E4-16C4-4CD8-80C8-D018CA51B86A}" sibTransId="{7C3F8B13-F92B-4F09-BFD2-A5D0E4535ECF}"/>
    <dgm:cxn modelId="{32D94E68-2191-4FE4-8844-089FC59A0E0D}" type="presOf" srcId="{C0B083B9-F25A-40D2-8EB2-C160B907C0D1}" destId="{8363A8C1-A9C4-40BE-812A-0FF4673A9BF6}" srcOrd="0" destOrd="0" presId="urn:microsoft.com/office/officeart/2005/8/layout/process1"/>
    <dgm:cxn modelId="{D32A0C4B-F386-4192-B886-CE699CB33EFD}" type="presOf" srcId="{C9703936-9610-41D2-B92E-F2A2088563E0}" destId="{6481FFFC-9776-4F05-9311-992BFD08B7FC}" srcOrd="0" destOrd="0" presId="urn:microsoft.com/office/officeart/2005/8/layout/process1"/>
    <dgm:cxn modelId="{32BA5B54-3D64-435E-8F3E-15DEC159C85E}" type="presOf" srcId="{0BF5DB15-51ED-47DE-84F3-C2E6E440DB22}" destId="{04506F61-B0F6-4665-BE65-6EB817BB623B}" srcOrd="0" destOrd="0" presId="urn:microsoft.com/office/officeart/2005/8/layout/process1"/>
    <dgm:cxn modelId="{207CCC7A-25C0-47FD-B38A-5D5552948005}" type="presOf" srcId="{5C8AA77C-64F9-4D63-A53C-61E7C8E0FB89}" destId="{BBD60CDE-4844-4FDB-8887-D2CD64E7D32C}" srcOrd="0" destOrd="0" presId="urn:microsoft.com/office/officeart/2005/8/layout/process1"/>
    <dgm:cxn modelId="{24D31698-EF68-44FF-B94F-0DE207254724}" srcId="{419C725F-F3F5-483F-A58D-0C2BF241185D}" destId="{5C8AA77C-64F9-4D63-A53C-61E7C8E0FB89}" srcOrd="2" destOrd="0" parTransId="{B4121F5B-8053-4175-8C76-5358E2C6CC49}" sibTransId="{1E006BF6-477A-4F1F-9AEC-C568307B9CEB}"/>
    <dgm:cxn modelId="{96586FA7-3F35-4949-87B4-A30F5AC66D93}" type="presOf" srcId="{D33C260A-A1C0-4D0F-A619-07F1AD950807}" destId="{E0CFA7A6-C051-4997-BDE0-EAD467772694}" srcOrd="0" destOrd="0" presId="urn:microsoft.com/office/officeart/2005/8/layout/process1"/>
    <dgm:cxn modelId="{EAF5DDC0-EAA0-4F52-A516-E3E17A6805CE}" type="presOf" srcId="{419C725F-F3F5-483F-A58D-0C2BF241185D}" destId="{CE42E171-545D-428B-BC77-B06E2871BBB0}" srcOrd="0" destOrd="0" presId="urn:microsoft.com/office/officeart/2005/8/layout/process1"/>
    <dgm:cxn modelId="{F429ABE7-CF12-4BCE-B1F0-A0C998096AE5}" type="presOf" srcId="{0BF5DB15-51ED-47DE-84F3-C2E6E440DB22}" destId="{AF5320D7-7705-41FE-987D-565BE6254E30}" srcOrd="1" destOrd="0" presId="urn:microsoft.com/office/officeart/2005/8/layout/process1"/>
    <dgm:cxn modelId="{DD017AF1-A205-44F0-B799-C25A41B700D9}" type="presOf" srcId="{1E006BF6-477A-4F1F-9AEC-C568307B9CEB}" destId="{087932BA-A018-47B7-B6B5-7ED29CEC1B1D}" srcOrd="1" destOrd="0" presId="urn:microsoft.com/office/officeart/2005/8/layout/process1"/>
    <dgm:cxn modelId="{3755BFF7-42FB-41BF-85D3-9B17C65E5487}" srcId="{419C725F-F3F5-483F-A58D-0C2BF241185D}" destId="{C0B083B9-F25A-40D2-8EB2-C160B907C0D1}" srcOrd="3" destOrd="0" parTransId="{DEEB6CB3-1518-4C9E-B233-8A2111F9812F}" sibTransId="{A83EE675-E855-4CB3-9322-BD9848C095CB}"/>
    <dgm:cxn modelId="{68DB528A-C4F1-49C3-AD6F-5544FBBD3B20}" type="presParOf" srcId="{CE42E171-545D-428B-BC77-B06E2871BBB0}" destId="{E0CFA7A6-C051-4997-BDE0-EAD467772694}" srcOrd="0" destOrd="0" presId="urn:microsoft.com/office/officeart/2005/8/layout/process1"/>
    <dgm:cxn modelId="{45E0670E-79B3-4DFC-9375-8361A61FA840}" type="presParOf" srcId="{CE42E171-545D-428B-BC77-B06E2871BBB0}" destId="{FC220A31-70DE-4BD5-9109-DDA58CE43B88}" srcOrd="1" destOrd="0" presId="urn:microsoft.com/office/officeart/2005/8/layout/process1"/>
    <dgm:cxn modelId="{96DB8BEB-A895-4DAE-B474-627D9727E2D7}" type="presParOf" srcId="{FC220A31-70DE-4BD5-9109-DDA58CE43B88}" destId="{D82712EF-6096-4FDA-BAFE-BBC95286CC68}" srcOrd="0" destOrd="0" presId="urn:microsoft.com/office/officeart/2005/8/layout/process1"/>
    <dgm:cxn modelId="{15DBB669-77A5-4A6B-A79B-1DE4AAB886C0}" type="presParOf" srcId="{CE42E171-545D-428B-BC77-B06E2871BBB0}" destId="{6481FFFC-9776-4F05-9311-992BFD08B7FC}" srcOrd="2" destOrd="0" presId="urn:microsoft.com/office/officeart/2005/8/layout/process1"/>
    <dgm:cxn modelId="{5F3CF15B-8C27-4903-80DE-8196C4B1E64E}" type="presParOf" srcId="{CE42E171-545D-428B-BC77-B06E2871BBB0}" destId="{04506F61-B0F6-4665-BE65-6EB817BB623B}" srcOrd="3" destOrd="0" presId="urn:microsoft.com/office/officeart/2005/8/layout/process1"/>
    <dgm:cxn modelId="{F9B5FF8D-21B2-4304-8771-37059D6B0B90}" type="presParOf" srcId="{04506F61-B0F6-4665-BE65-6EB817BB623B}" destId="{AF5320D7-7705-41FE-987D-565BE6254E30}" srcOrd="0" destOrd="0" presId="urn:microsoft.com/office/officeart/2005/8/layout/process1"/>
    <dgm:cxn modelId="{46F4934A-0C20-4DE5-9204-A761EF643442}" type="presParOf" srcId="{CE42E171-545D-428B-BC77-B06E2871BBB0}" destId="{BBD60CDE-4844-4FDB-8887-D2CD64E7D32C}" srcOrd="4" destOrd="0" presId="urn:microsoft.com/office/officeart/2005/8/layout/process1"/>
    <dgm:cxn modelId="{3EE2DEFE-04D6-47D6-A5E0-C69C7AE52D9D}" type="presParOf" srcId="{CE42E171-545D-428B-BC77-B06E2871BBB0}" destId="{08E4EA94-E727-43B1-BB40-082B64F0E573}" srcOrd="5" destOrd="0" presId="urn:microsoft.com/office/officeart/2005/8/layout/process1"/>
    <dgm:cxn modelId="{A739E97E-1592-480F-B554-5C049220972E}" type="presParOf" srcId="{08E4EA94-E727-43B1-BB40-082B64F0E573}" destId="{087932BA-A018-47B7-B6B5-7ED29CEC1B1D}" srcOrd="0" destOrd="0" presId="urn:microsoft.com/office/officeart/2005/8/layout/process1"/>
    <dgm:cxn modelId="{F5473DAD-A712-42AF-A4C1-EC691EE1CEBA}" type="presParOf" srcId="{CE42E171-545D-428B-BC77-B06E2871BBB0}" destId="{8363A8C1-A9C4-40BE-812A-0FF4673A9BF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1D4B5-16F8-45A9-8846-0462DD05B9A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CE4F871D-A71B-44F0-BF4D-ADBE436046CD}">
      <dgm:prSet phldrT="[Text]"/>
      <dgm:spPr/>
      <dgm:t>
        <a:bodyPr/>
        <a:lstStyle/>
        <a:p>
          <a:r>
            <a:rPr lang="en-IN" dirty="0"/>
            <a:t>EDA</a:t>
          </a:r>
        </a:p>
      </dgm:t>
    </dgm:pt>
    <dgm:pt modelId="{BA0137A8-DBE0-448F-A6DC-4EF9DE3EF2C1}" type="parTrans" cxnId="{A820C2B5-2779-4312-8790-14FF6F32800C}">
      <dgm:prSet/>
      <dgm:spPr/>
      <dgm:t>
        <a:bodyPr/>
        <a:lstStyle/>
        <a:p>
          <a:endParaRPr lang="en-IN"/>
        </a:p>
      </dgm:t>
    </dgm:pt>
    <dgm:pt modelId="{BCB421C9-CD8A-4323-9A2E-04336F05DB64}" type="sibTrans" cxnId="{A820C2B5-2779-4312-8790-14FF6F32800C}">
      <dgm:prSet/>
      <dgm:spPr/>
      <dgm:t>
        <a:bodyPr/>
        <a:lstStyle/>
        <a:p>
          <a:endParaRPr lang="en-IN"/>
        </a:p>
      </dgm:t>
    </dgm:pt>
    <dgm:pt modelId="{CBA260BE-26DF-4CA2-8529-0EA2431A5CF2}">
      <dgm:prSet phldrT="[Text]"/>
      <dgm:spPr/>
      <dgm:t>
        <a:bodyPr/>
        <a:lstStyle/>
        <a:p>
          <a:r>
            <a:rPr lang="en-IN" dirty="0"/>
            <a:t>Data Pre-processing</a:t>
          </a:r>
        </a:p>
      </dgm:t>
    </dgm:pt>
    <dgm:pt modelId="{CB77379E-E454-4AB6-B4F6-9809E81F1C07}" type="parTrans" cxnId="{C1DEAB2D-0DC0-4AC5-9567-560E072D78C5}">
      <dgm:prSet/>
      <dgm:spPr/>
      <dgm:t>
        <a:bodyPr/>
        <a:lstStyle/>
        <a:p>
          <a:endParaRPr lang="en-IN"/>
        </a:p>
      </dgm:t>
    </dgm:pt>
    <dgm:pt modelId="{16F432DB-7927-41EF-BB22-22E34CAA75C4}" type="sibTrans" cxnId="{C1DEAB2D-0DC0-4AC5-9567-560E072D78C5}">
      <dgm:prSet/>
      <dgm:spPr/>
      <dgm:t>
        <a:bodyPr/>
        <a:lstStyle/>
        <a:p>
          <a:endParaRPr lang="en-IN"/>
        </a:p>
      </dgm:t>
    </dgm:pt>
    <dgm:pt modelId="{3E3F56BA-E945-4C66-9B60-F0E8F28D2E92}">
      <dgm:prSet phldrT="[Text]"/>
      <dgm:spPr/>
      <dgm:t>
        <a:bodyPr/>
        <a:lstStyle/>
        <a:p>
          <a:r>
            <a:rPr lang="en-IN" dirty="0"/>
            <a:t>Missing Value Handling</a:t>
          </a:r>
        </a:p>
      </dgm:t>
    </dgm:pt>
    <dgm:pt modelId="{F55D23B3-5007-4311-A364-424A30F190DF}" type="parTrans" cxnId="{A4CCCE49-A803-446E-A9FB-CAA75818963C}">
      <dgm:prSet/>
      <dgm:spPr/>
      <dgm:t>
        <a:bodyPr/>
        <a:lstStyle/>
        <a:p>
          <a:endParaRPr lang="en-IN"/>
        </a:p>
      </dgm:t>
    </dgm:pt>
    <dgm:pt modelId="{03BAC815-F445-4298-8795-7F458AF95EAB}" type="sibTrans" cxnId="{A4CCCE49-A803-446E-A9FB-CAA75818963C}">
      <dgm:prSet/>
      <dgm:spPr/>
      <dgm:t>
        <a:bodyPr/>
        <a:lstStyle/>
        <a:p>
          <a:endParaRPr lang="en-IN"/>
        </a:p>
      </dgm:t>
    </dgm:pt>
    <dgm:pt modelId="{B3A68995-F847-415E-9A04-D56AE9162ADF}">
      <dgm:prSet phldrT="[Text]"/>
      <dgm:spPr/>
      <dgm:t>
        <a:bodyPr/>
        <a:lstStyle/>
        <a:p>
          <a:r>
            <a:rPr lang="en-IN" dirty="0"/>
            <a:t>Removal of irrelevant columns</a:t>
          </a:r>
        </a:p>
      </dgm:t>
    </dgm:pt>
    <dgm:pt modelId="{CAE64F8A-FB58-406F-8B2C-E05148FBC257}" type="parTrans" cxnId="{E0E29CCF-756C-402D-A74C-9776096FBFDE}">
      <dgm:prSet/>
      <dgm:spPr/>
      <dgm:t>
        <a:bodyPr/>
        <a:lstStyle/>
        <a:p>
          <a:endParaRPr lang="en-IN"/>
        </a:p>
      </dgm:t>
    </dgm:pt>
    <dgm:pt modelId="{C1A08A78-397D-4E34-9278-8DBCD68C51D1}" type="sibTrans" cxnId="{E0E29CCF-756C-402D-A74C-9776096FBFDE}">
      <dgm:prSet/>
      <dgm:spPr/>
      <dgm:t>
        <a:bodyPr/>
        <a:lstStyle/>
        <a:p>
          <a:endParaRPr lang="en-IN"/>
        </a:p>
      </dgm:t>
    </dgm:pt>
    <dgm:pt modelId="{8CA005AC-9806-438A-9F46-92E1C8CC58D6}">
      <dgm:prSet phldrT="[Text]"/>
      <dgm:spPr/>
      <dgm:t>
        <a:bodyPr/>
        <a:lstStyle/>
        <a:p>
          <a:r>
            <a:rPr lang="en-IN" dirty="0"/>
            <a:t>Removal of sensitive columns</a:t>
          </a:r>
        </a:p>
      </dgm:t>
    </dgm:pt>
    <dgm:pt modelId="{37B55D3C-21A2-484C-B915-F4262677FC90}" type="parTrans" cxnId="{36BF76C0-CCB1-441C-A11D-9384C97B8E31}">
      <dgm:prSet/>
      <dgm:spPr/>
      <dgm:t>
        <a:bodyPr/>
        <a:lstStyle/>
        <a:p>
          <a:endParaRPr lang="en-IN"/>
        </a:p>
      </dgm:t>
    </dgm:pt>
    <dgm:pt modelId="{C23A1E79-72BF-407F-A21E-0D3BAB90FC0D}" type="sibTrans" cxnId="{36BF76C0-CCB1-441C-A11D-9384C97B8E31}">
      <dgm:prSet/>
      <dgm:spPr/>
      <dgm:t>
        <a:bodyPr/>
        <a:lstStyle/>
        <a:p>
          <a:endParaRPr lang="en-IN"/>
        </a:p>
      </dgm:t>
    </dgm:pt>
    <dgm:pt modelId="{2010375B-7E0E-48B7-92CE-101C20197BC6}">
      <dgm:prSet phldrT="[Text]"/>
      <dgm:spPr/>
      <dgm:t>
        <a:bodyPr/>
        <a:lstStyle/>
        <a:p>
          <a:r>
            <a:rPr lang="en-IN" dirty="0"/>
            <a:t>Removal of post-loan approval columns</a:t>
          </a:r>
        </a:p>
      </dgm:t>
    </dgm:pt>
    <dgm:pt modelId="{82EE0B6E-7E0A-462B-87A3-1EF46B732261}" type="parTrans" cxnId="{666524EC-9AB9-4E20-AF40-F372E47E1AD0}">
      <dgm:prSet/>
      <dgm:spPr/>
      <dgm:t>
        <a:bodyPr/>
        <a:lstStyle/>
        <a:p>
          <a:endParaRPr lang="en-IN"/>
        </a:p>
      </dgm:t>
    </dgm:pt>
    <dgm:pt modelId="{35563C7F-05DC-40BD-B9D1-F74B6E93132C}" type="sibTrans" cxnId="{666524EC-9AB9-4E20-AF40-F372E47E1AD0}">
      <dgm:prSet/>
      <dgm:spPr/>
      <dgm:t>
        <a:bodyPr/>
        <a:lstStyle/>
        <a:p>
          <a:endParaRPr lang="en-IN"/>
        </a:p>
      </dgm:t>
    </dgm:pt>
    <dgm:pt modelId="{DD18E9A5-E7C3-4370-8339-4913E591CDBA}">
      <dgm:prSet phldrT="[Text]"/>
      <dgm:spPr/>
      <dgm:t>
        <a:bodyPr/>
        <a:lstStyle/>
        <a:p>
          <a:r>
            <a:rPr lang="en-IN" dirty="0"/>
            <a:t>Forming the output variable</a:t>
          </a:r>
        </a:p>
      </dgm:t>
    </dgm:pt>
    <dgm:pt modelId="{86D681E1-6782-4FE7-BB8B-727E0A6FD77C}" type="parTrans" cxnId="{E844A562-9DC1-47EB-A378-C7C64BBD1B68}">
      <dgm:prSet/>
      <dgm:spPr/>
      <dgm:t>
        <a:bodyPr/>
        <a:lstStyle/>
        <a:p>
          <a:endParaRPr lang="en-IN"/>
        </a:p>
      </dgm:t>
    </dgm:pt>
    <dgm:pt modelId="{DFC80128-EFC9-4814-A17F-7298C4F1B335}" type="sibTrans" cxnId="{E844A562-9DC1-47EB-A378-C7C64BBD1B68}">
      <dgm:prSet/>
      <dgm:spPr/>
      <dgm:t>
        <a:bodyPr/>
        <a:lstStyle/>
        <a:p>
          <a:endParaRPr lang="en-IN"/>
        </a:p>
      </dgm:t>
    </dgm:pt>
    <dgm:pt modelId="{895FDE64-0A3D-4ED9-99A2-22F3494EF53D}">
      <dgm:prSet phldrT="[Text]"/>
      <dgm:spPr/>
      <dgm:t>
        <a:bodyPr/>
        <a:lstStyle/>
        <a:p>
          <a:r>
            <a:rPr lang="en-IN" dirty="0"/>
            <a:t>Statistical and Visual Analysis</a:t>
          </a:r>
        </a:p>
      </dgm:t>
    </dgm:pt>
    <dgm:pt modelId="{E6351690-2566-4896-925C-CB81592ED6B5}" type="parTrans" cxnId="{29DD1C33-9CD9-4748-9081-1BE1A34FE693}">
      <dgm:prSet/>
      <dgm:spPr/>
      <dgm:t>
        <a:bodyPr/>
        <a:lstStyle/>
        <a:p>
          <a:endParaRPr lang="en-IN"/>
        </a:p>
      </dgm:t>
    </dgm:pt>
    <dgm:pt modelId="{03EB069B-6693-4EBB-88FC-AC57482BBF1D}" type="sibTrans" cxnId="{29DD1C33-9CD9-4748-9081-1BE1A34FE693}">
      <dgm:prSet/>
      <dgm:spPr/>
      <dgm:t>
        <a:bodyPr/>
        <a:lstStyle/>
        <a:p>
          <a:endParaRPr lang="en-IN"/>
        </a:p>
      </dgm:t>
    </dgm:pt>
    <dgm:pt modelId="{223896C4-B813-411E-AA10-D364E146F37F}">
      <dgm:prSet phldrT="[Text]"/>
      <dgm:spPr/>
      <dgm:t>
        <a:bodyPr/>
        <a:lstStyle/>
        <a:p>
          <a:r>
            <a:rPr lang="en-IN" dirty="0"/>
            <a:t>Data Splitting</a:t>
          </a:r>
        </a:p>
      </dgm:t>
    </dgm:pt>
    <dgm:pt modelId="{D267B33C-2239-459E-8595-1210C8151F0C}" type="parTrans" cxnId="{6FBC0BCA-263F-46CF-888A-6730EAE289DB}">
      <dgm:prSet/>
      <dgm:spPr/>
      <dgm:t>
        <a:bodyPr/>
        <a:lstStyle/>
        <a:p>
          <a:endParaRPr lang="en-IN"/>
        </a:p>
      </dgm:t>
    </dgm:pt>
    <dgm:pt modelId="{0D0C10C0-15A3-4B25-825F-68A4B3CECAED}" type="sibTrans" cxnId="{6FBC0BCA-263F-46CF-888A-6730EAE289DB}">
      <dgm:prSet/>
      <dgm:spPr/>
      <dgm:t>
        <a:bodyPr/>
        <a:lstStyle/>
        <a:p>
          <a:endParaRPr lang="en-IN"/>
        </a:p>
      </dgm:t>
    </dgm:pt>
    <dgm:pt modelId="{622FB042-93C9-4D86-B7FA-E9E21540A62D}">
      <dgm:prSet phldrT="[Text]"/>
      <dgm:spPr/>
      <dgm:t>
        <a:bodyPr/>
        <a:lstStyle/>
        <a:p>
          <a:r>
            <a:rPr lang="en-IN" dirty="0"/>
            <a:t>Data Augmentation</a:t>
          </a:r>
        </a:p>
      </dgm:t>
    </dgm:pt>
    <dgm:pt modelId="{44AA8F2A-F5EC-4AA7-A241-65CF8255CA7C}" type="parTrans" cxnId="{531D9984-1A54-4284-8A1B-77479CCFE8B5}">
      <dgm:prSet/>
      <dgm:spPr/>
      <dgm:t>
        <a:bodyPr/>
        <a:lstStyle/>
        <a:p>
          <a:endParaRPr lang="en-IN"/>
        </a:p>
      </dgm:t>
    </dgm:pt>
    <dgm:pt modelId="{1DE1EBDF-3919-4AAD-A8BD-724BA2716405}" type="sibTrans" cxnId="{531D9984-1A54-4284-8A1B-77479CCFE8B5}">
      <dgm:prSet/>
      <dgm:spPr/>
      <dgm:t>
        <a:bodyPr/>
        <a:lstStyle/>
        <a:p>
          <a:endParaRPr lang="en-IN"/>
        </a:p>
      </dgm:t>
    </dgm:pt>
    <dgm:pt modelId="{DBE36D18-8F81-4A90-B0A8-C898FC1DF993}" type="pres">
      <dgm:prSet presAssocID="{61E1D4B5-16F8-45A9-8846-0462DD05B9A8}" presName="vert0" presStyleCnt="0">
        <dgm:presLayoutVars>
          <dgm:dir/>
          <dgm:animOne val="branch"/>
          <dgm:animLvl val="lvl"/>
        </dgm:presLayoutVars>
      </dgm:prSet>
      <dgm:spPr/>
    </dgm:pt>
    <dgm:pt modelId="{25E56E41-CC86-49E3-A244-93BDA0E88186}" type="pres">
      <dgm:prSet presAssocID="{CE4F871D-A71B-44F0-BF4D-ADBE436046CD}" presName="thickLine" presStyleLbl="alignNode1" presStyleIdx="0" presStyleCnt="1" custLinFactNeighborX="11927" custLinFactNeighborY="-1809"/>
      <dgm:spPr/>
    </dgm:pt>
    <dgm:pt modelId="{301DC8B6-EBBC-446D-A4DB-06BE186C4770}" type="pres">
      <dgm:prSet presAssocID="{CE4F871D-A71B-44F0-BF4D-ADBE436046CD}" presName="horz1" presStyleCnt="0"/>
      <dgm:spPr/>
    </dgm:pt>
    <dgm:pt modelId="{ED24C99C-041B-4A18-A390-31046E1A500B}" type="pres">
      <dgm:prSet presAssocID="{CE4F871D-A71B-44F0-BF4D-ADBE436046CD}" presName="tx1" presStyleLbl="revTx" presStyleIdx="0" presStyleCnt="10"/>
      <dgm:spPr/>
    </dgm:pt>
    <dgm:pt modelId="{5F6E8188-5150-44B5-AF06-DD727397032E}" type="pres">
      <dgm:prSet presAssocID="{CE4F871D-A71B-44F0-BF4D-ADBE436046CD}" presName="vert1" presStyleCnt="0"/>
      <dgm:spPr/>
    </dgm:pt>
    <dgm:pt modelId="{68D7B0DB-3507-4815-993F-66A616CB954B}" type="pres">
      <dgm:prSet presAssocID="{CBA260BE-26DF-4CA2-8529-0EA2431A5CF2}" presName="vertSpace2a" presStyleCnt="0"/>
      <dgm:spPr/>
    </dgm:pt>
    <dgm:pt modelId="{FF400A6E-5A3B-4610-A939-7E08DB0FEF86}" type="pres">
      <dgm:prSet presAssocID="{CBA260BE-26DF-4CA2-8529-0EA2431A5CF2}" presName="horz2" presStyleCnt="0"/>
      <dgm:spPr/>
    </dgm:pt>
    <dgm:pt modelId="{B11C393C-0A5D-4F89-B828-B6A2327DCFD4}" type="pres">
      <dgm:prSet presAssocID="{CBA260BE-26DF-4CA2-8529-0EA2431A5CF2}" presName="horzSpace2" presStyleCnt="0"/>
      <dgm:spPr/>
    </dgm:pt>
    <dgm:pt modelId="{941753AE-B722-471C-AC62-47319BF0C8D9}" type="pres">
      <dgm:prSet presAssocID="{CBA260BE-26DF-4CA2-8529-0EA2431A5CF2}" presName="tx2" presStyleLbl="revTx" presStyleIdx="1" presStyleCnt="10"/>
      <dgm:spPr/>
    </dgm:pt>
    <dgm:pt modelId="{4732C1CE-1D2A-42E0-B848-CA52ABBFF090}" type="pres">
      <dgm:prSet presAssocID="{CBA260BE-26DF-4CA2-8529-0EA2431A5CF2}" presName="vert2" presStyleCnt="0"/>
      <dgm:spPr/>
    </dgm:pt>
    <dgm:pt modelId="{9B16EA8E-DA77-47C4-8E2D-A7126C3B8E9D}" type="pres">
      <dgm:prSet presAssocID="{3E3F56BA-E945-4C66-9B60-F0E8F28D2E92}" presName="horz3" presStyleCnt="0"/>
      <dgm:spPr/>
    </dgm:pt>
    <dgm:pt modelId="{F7C0B5A3-D935-4CDC-A001-075173542EA2}" type="pres">
      <dgm:prSet presAssocID="{3E3F56BA-E945-4C66-9B60-F0E8F28D2E92}" presName="horzSpace3" presStyleCnt="0"/>
      <dgm:spPr/>
    </dgm:pt>
    <dgm:pt modelId="{5985B81B-530D-4971-88A2-3EE4ECBB8E69}" type="pres">
      <dgm:prSet presAssocID="{3E3F56BA-E945-4C66-9B60-F0E8F28D2E92}" presName="tx3" presStyleLbl="revTx" presStyleIdx="2" presStyleCnt="10"/>
      <dgm:spPr/>
    </dgm:pt>
    <dgm:pt modelId="{BDDFD716-F8B6-48AF-9B75-26DCD52D9B88}" type="pres">
      <dgm:prSet presAssocID="{3E3F56BA-E945-4C66-9B60-F0E8F28D2E92}" presName="vert3" presStyleCnt="0"/>
      <dgm:spPr/>
    </dgm:pt>
    <dgm:pt modelId="{FF831E13-8A6A-4D8A-BEB7-37ADC62306D4}" type="pres">
      <dgm:prSet presAssocID="{03BAC815-F445-4298-8795-7F458AF95EAB}" presName="thinLine3" presStyleLbl="callout" presStyleIdx="0" presStyleCnt="8"/>
      <dgm:spPr/>
    </dgm:pt>
    <dgm:pt modelId="{10B32927-D3B3-48A4-89FB-0AB3A78CDFAE}" type="pres">
      <dgm:prSet presAssocID="{B3A68995-F847-415E-9A04-D56AE9162ADF}" presName="horz3" presStyleCnt="0"/>
      <dgm:spPr/>
    </dgm:pt>
    <dgm:pt modelId="{7EB2BFE4-1904-4983-87E8-739CB09A51B0}" type="pres">
      <dgm:prSet presAssocID="{B3A68995-F847-415E-9A04-D56AE9162ADF}" presName="horzSpace3" presStyleCnt="0"/>
      <dgm:spPr/>
    </dgm:pt>
    <dgm:pt modelId="{0AFF7BF0-831D-4AD1-ABB4-F764DB6E2461}" type="pres">
      <dgm:prSet presAssocID="{B3A68995-F847-415E-9A04-D56AE9162ADF}" presName="tx3" presStyleLbl="revTx" presStyleIdx="3" presStyleCnt="10"/>
      <dgm:spPr/>
    </dgm:pt>
    <dgm:pt modelId="{2ABCD0F3-8ABE-4480-8A72-96EBD37CA65B}" type="pres">
      <dgm:prSet presAssocID="{B3A68995-F847-415E-9A04-D56AE9162ADF}" presName="vert3" presStyleCnt="0"/>
      <dgm:spPr/>
    </dgm:pt>
    <dgm:pt modelId="{D07F289D-12CB-40AB-A857-CA247E25A06F}" type="pres">
      <dgm:prSet presAssocID="{C1A08A78-397D-4E34-9278-8DBCD68C51D1}" presName="thinLine3" presStyleLbl="callout" presStyleIdx="1" presStyleCnt="8"/>
      <dgm:spPr/>
    </dgm:pt>
    <dgm:pt modelId="{8A6A3BB5-8B4B-4B34-B5D4-DFF9A1435579}" type="pres">
      <dgm:prSet presAssocID="{8CA005AC-9806-438A-9F46-92E1C8CC58D6}" presName="horz3" presStyleCnt="0"/>
      <dgm:spPr/>
    </dgm:pt>
    <dgm:pt modelId="{909A1692-33A7-4C17-A2A1-ED75A5C1D4CA}" type="pres">
      <dgm:prSet presAssocID="{8CA005AC-9806-438A-9F46-92E1C8CC58D6}" presName="horzSpace3" presStyleCnt="0"/>
      <dgm:spPr/>
    </dgm:pt>
    <dgm:pt modelId="{4D62E9A6-E659-40CA-98AB-B285AFE75633}" type="pres">
      <dgm:prSet presAssocID="{8CA005AC-9806-438A-9F46-92E1C8CC58D6}" presName="tx3" presStyleLbl="revTx" presStyleIdx="4" presStyleCnt="10"/>
      <dgm:spPr/>
    </dgm:pt>
    <dgm:pt modelId="{7F0641B9-10BB-443B-B35F-74B597647C5A}" type="pres">
      <dgm:prSet presAssocID="{8CA005AC-9806-438A-9F46-92E1C8CC58D6}" presName="vert3" presStyleCnt="0"/>
      <dgm:spPr/>
    </dgm:pt>
    <dgm:pt modelId="{52EA843E-06A3-42D1-8C01-BD7D1EC5A7E2}" type="pres">
      <dgm:prSet presAssocID="{C23A1E79-72BF-407F-A21E-0D3BAB90FC0D}" presName="thinLine3" presStyleLbl="callout" presStyleIdx="2" presStyleCnt="8"/>
      <dgm:spPr/>
    </dgm:pt>
    <dgm:pt modelId="{9436CA0A-483E-4766-9945-CBD7C132CD1C}" type="pres">
      <dgm:prSet presAssocID="{2010375B-7E0E-48B7-92CE-101C20197BC6}" presName="horz3" presStyleCnt="0"/>
      <dgm:spPr/>
    </dgm:pt>
    <dgm:pt modelId="{2533A701-A3C7-4880-8D34-C83FAB6C9EDD}" type="pres">
      <dgm:prSet presAssocID="{2010375B-7E0E-48B7-92CE-101C20197BC6}" presName="horzSpace3" presStyleCnt="0"/>
      <dgm:spPr/>
    </dgm:pt>
    <dgm:pt modelId="{68706D7E-EE3E-4DDF-9022-D931030632D4}" type="pres">
      <dgm:prSet presAssocID="{2010375B-7E0E-48B7-92CE-101C20197BC6}" presName="tx3" presStyleLbl="revTx" presStyleIdx="5" presStyleCnt="10"/>
      <dgm:spPr/>
    </dgm:pt>
    <dgm:pt modelId="{1F318117-DE1E-4C9E-A093-0CE01050CB9A}" type="pres">
      <dgm:prSet presAssocID="{2010375B-7E0E-48B7-92CE-101C20197BC6}" presName="vert3" presStyleCnt="0"/>
      <dgm:spPr/>
    </dgm:pt>
    <dgm:pt modelId="{F7F3A5D0-D057-468A-B24E-9B2BE81D8CF2}" type="pres">
      <dgm:prSet presAssocID="{35563C7F-05DC-40BD-B9D1-F74B6E93132C}" presName="thinLine3" presStyleLbl="callout" presStyleIdx="3" presStyleCnt="8"/>
      <dgm:spPr/>
    </dgm:pt>
    <dgm:pt modelId="{2EF3347C-13D6-48EF-869B-A39E7EA65A9B}" type="pres">
      <dgm:prSet presAssocID="{DD18E9A5-E7C3-4370-8339-4913E591CDBA}" presName="horz3" presStyleCnt="0"/>
      <dgm:spPr/>
    </dgm:pt>
    <dgm:pt modelId="{2B77E656-4040-44E2-8F2D-60A40D1BFF7D}" type="pres">
      <dgm:prSet presAssocID="{DD18E9A5-E7C3-4370-8339-4913E591CDBA}" presName="horzSpace3" presStyleCnt="0"/>
      <dgm:spPr/>
    </dgm:pt>
    <dgm:pt modelId="{643E397E-2DA9-48E1-A4BE-33184935FB21}" type="pres">
      <dgm:prSet presAssocID="{DD18E9A5-E7C3-4370-8339-4913E591CDBA}" presName="tx3" presStyleLbl="revTx" presStyleIdx="6" presStyleCnt="10"/>
      <dgm:spPr/>
    </dgm:pt>
    <dgm:pt modelId="{8A0FEAB5-F80C-484C-8CFD-E580693C3BE4}" type="pres">
      <dgm:prSet presAssocID="{DD18E9A5-E7C3-4370-8339-4913E591CDBA}" presName="vert3" presStyleCnt="0"/>
      <dgm:spPr/>
    </dgm:pt>
    <dgm:pt modelId="{3BC7DEBA-2C52-4028-89DE-F5AB3FE4CB76}" type="pres">
      <dgm:prSet presAssocID="{CBA260BE-26DF-4CA2-8529-0EA2431A5CF2}" presName="thinLine2b" presStyleLbl="callout" presStyleIdx="4" presStyleCnt="8"/>
      <dgm:spPr/>
    </dgm:pt>
    <dgm:pt modelId="{6687F389-4EDE-4A18-8963-0DDC2732DB2A}" type="pres">
      <dgm:prSet presAssocID="{CBA260BE-26DF-4CA2-8529-0EA2431A5CF2}" presName="vertSpace2b" presStyleCnt="0"/>
      <dgm:spPr/>
    </dgm:pt>
    <dgm:pt modelId="{3FE2DC37-0677-4BE3-9843-1A664C18C8E1}" type="pres">
      <dgm:prSet presAssocID="{895FDE64-0A3D-4ED9-99A2-22F3494EF53D}" presName="horz2" presStyleCnt="0"/>
      <dgm:spPr/>
    </dgm:pt>
    <dgm:pt modelId="{6105CDAE-B1C2-41C4-981C-AD8C2807FCCA}" type="pres">
      <dgm:prSet presAssocID="{895FDE64-0A3D-4ED9-99A2-22F3494EF53D}" presName="horzSpace2" presStyleCnt="0"/>
      <dgm:spPr/>
    </dgm:pt>
    <dgm:pt modelId="{193F5734-4D54-4AF1-9A12-3B2325B908A1}" type="pres">
      <dgm:prSet presAssocID="{895FDE64-0A3D-4ED9-99A2-22F3494EF53D}" presName="tx2" presStyleLbl="revTx" presStyleIdx="7" presStyleCnt="10"/>
      <dgm:spPr/>
    </dgm:pt>
    <dgm:pt modelId="{FE67E293-4F22-4B7C-99DC-F92B634FD3E3}" type="pres">
      <dgm:prSet presAssocID="{895FDE64-0A3D-4ED9-99A2-22F3494EF53D}" presName="vert2" presStyleCnt="0"/>
      <dgm:spPr/>
    </dgm:pt>
    <dgm:pt modelId="{C4D9330B-F04D-412D-BB13-2F067C2A29DD}" type="pres">
      <dgm:prSet presAssocID="{895FDE64-0A3D-4ED9-99A2-22F3494EF53D}" presName="thinLine2b" presStyleLbl="callout" presStyleIdx="5" presStyleCnt="8"/>
      <dgm:spPr/>
    </dgm:pt>
    <dgm:pt modelId="{F26B21B8-D985-4CBF-9F2B-E41358727437}" type="pres">
      <dgm:prSet presAssocID="{895FDE64-0A3D-4ED9-99A2-22F3494EF53D}" presName="vertSpace2b" presStyleCnt="0"/>
      <dgm:spPr/>
    </dgm:pt>
    <dgm:pt modelId="{2A7A61A0-EC64-4E7D-A54E-DEE840D65C3B}" type="pres">
      <dgm:prSet presAssocID="{223896C4-B813-411E-AA10-D364E146F37F}" presName="horz2" presStyleCnt="0"/>
      <dgm:spPr/>
    </dgm:pt>
    <dgm:pt modelId="{ADBF995B-76F8-427B-89A3-1DF350704D22}" type="pres">
      <dgm:prSet presAssocID="{223896C4-B813-411E-AA10-D364E146F37F}" presName="horzSpace2" presStyleCnt="0"/>
      <dgm:spPr/>
    </dgm:pt>
    <dgm:pt modelId="{E6DD7986-8B2F-4F73-B9F8-EFD41E23A411}" type="pres">
      <dgm:prSet presAssocID="{223896C4-B813-411E-AA10-D364E146F37F}" presName="tx2" presStyleLbl="revTx" presStyleIdx="8" presStyleCnt="10"/>
      <dgm:spPr/>
    </dgm:pt>
    <dgm:pt modelId="{7D6A553D-A345-4D63-9B5F-FD27FE0B5989}" type="pres">
      <dgm:prSet presAssocID="{223896C4-B813-411E-AA10-D364E146F37F}" presName="vert2" presStyleCnt="0"/>
      <dgm:spPr/>
    </dgm:pt>
    <dgm:pt modelId="{3AB6591B-587F-4DA3-830A-8A2EE4E8CC7C}" type="pres">
      <dgm:prSet presAssocID="{223896C4-B813-411E-AA10-D364E146F37F}" presName="thinLine2b" presStyleLbl="callout" presStyleIdx="6" presStyleCnt="8"/>
      <dgm:spPr/>
    </dgm:pt>
    <dgm:pt modelId="{E38FA96F-C0A1-4A7C-A71D-01633D2311B5}" type="pres">
      <dgm:prSet presAssocID="{223896C4-B813-411E-AA10-D364E146F37F}" presName="vertSpace2b" presStyleCnt="0"/>
      <dgm:spPr/>
    </dgm:pt>
    <dgm:pt modelId="{308D5897-571D-4D65-A4DD-71A0CC2DA355}" type="pres">
      <dgm:prSet presAssocID="{622FB042-93C9-4D86-B7FA-E9E21540A62D}" presName="horz2" presStyleCnt="0"/>
      <dgm:spPr/>
    </dgm:pt>
    <dgm:pt modelId="{524FE150-D59E-4F4E-875A-23AA9B762785}" type="pres">
      <dgm:prSet presAssocID="{622FB042-93C9-4D86-B7FA-E9E21540A62D}" presName="horzSpace2" presStyleCnt="0"/>
      <dgm:spPr/>
    </dgm:pt>
    <dgm:pt modelId="{96066DCF-1020-4B1B-9719-3F5253BDEE75}" type="pres">
      <dgm:prSet presAssocID="{622FB042-93C9-4D86-B7FA-E9E21540A62D}" presName="tx2" presStyleLbl="revTx" presStyleIdx="9" presStyleCnt="10"/>
      <dgm:spPr/>
    </dgm:pt>
    <dgm:pt modelId="{D0BFBA78-BED1-4F6E-839D-61A108ED98F4}" type="pres">
      <dgm:prSet presAssocID="{622FB042-93C9-4D86-B7FA-E9E21540A62D}" presName="vert2" presStyleCnt="0"/>
      <dgm:spPr/>
    </dgm:pt>
    <dgm:pt modelId="{DA6A172D-C8EF-4EEE-8A72-71BE97162571}" type="pres">
      <dgm:prSet presAssocID="{622FB042-93C9-4D86-B7FA-E9E21540A62D}" presName="thinLine2b" presStyleLbl="callout" presStyleIdx="7" presStyleCnt="8"/>
      <dgm:spPr/>
    </dgm:pt>
    <dgm:pt modelId="{649FDDD9-97F5-45EE-A659-92652CA50EAA}" type="pres">
      <dgm:prSet presAssocID="{622FB042-93C9-4D86-B7FA-E9E21540A62D}" presName="vertSpace2b" presStyleCnt="0"/>
      <dgm:spPr/>
    </dgm:pt>
  </dgm:ptLst>
  <dgm:cxnLst>
    <dgm:cxn modelId="{C1DEAB2D-0DC0-4AC5-9567-560E072D78C5}" srcId="{CE4F871D-A71B-44F0-BF4D-ADBE436046CD}" destId="{CBA260BE-26DF-4CA2-8529-0EA2431A5CF2}" srcOrd="0" destOrd="0" parTransId="{CB77379E-E454-4AB6-B4F6-9809E81F1C07}" sibTransId="{16F432DB-7927-41EF-BB22-22E34CAA75C4}"/>
    <dgm:cxn modelId="{29DD1C33-9CD9-4748-9081-1BE1A34FE693}" srcId="{CE4F871D-A71B-44F0-BF4D-ADBE436046CD}" destId="{895FDE64-0A3D-4ED9-99A2-22F3494EF53D}" srcOrd="1" destOrd="0" parTransId="{E6351690-2566-4896-925C-CB81592ED6B5}" sibTransId="{03EB069B-6693-4EBB-88FC-AC57482BBF1D}"/>
    <dgm:cxn modelId="{30193B3C-D79B-424F-9B17-0C7ED608A7CA}" type="presOf" srcId="{3E3F56BA-E945-4C66-9B60-F0E8F28D2E92}" destId="{5985B81B-530D-4971-88A2-3EE4ECBB8E69}" srcOrd="0" destOrd="0" presId="urn:microsoft.com/office/officeart/2008/layout/LinedList"/>
    <dgm:cxn modelId="{1D85B35D-0703-4A36-B4D0-0896959907FA}" type="presOf" srcId="{61E1D4B5-16F8-45A9-8846-0462DD05B9A8}" destId="{DBE36D18-8F81-4A90-B0A8-C898FC1DF993}" srcOrd="0" destOrd="0" presId="urn:microsoft.com/office/officeart/2008/layout/LinedList"/>
    <dgm:cxn modelId="{04398B41-C6B9-4474-964B-CC3CB8A26148}" type="presOf" srcId="{895FDE64-0A3D-4ED9-99A2-22F3494EF53D}" destId="{193F5734-4D54-4AF1-9A12-3B2325B908A1}" srcOrd="0" destOrd="0" presId="urn:microsoft.com/office/officeart/2008/layout/LinedList"/>
    <dgm:cxn modelId="{E844A562-9DC1-47EB-A378-C7C64BBD1B68}" srcId="{CBA260BE-26DF-4CA2-8529-0EA2431A5CF2}" destId="{DD18E9A5-E7C3-4370-8339-4913E591CDBA}" srcOrd="4" destOrd="0" parTransId="{86D681E1-6782-4FE7-BB8B-727E0A6FD77C}" sibTransId="{DFC80128-EFC9-4814-A17F-7298C4F1B335}"/>
    <dgm:cxn modelId="{A4CCCE49-A803-446E-A9FB-CAA75818963C}" srcId="{CBA260BE-26DF-4CA2-8529-0EA2431A5CF2}" destId="{3E3F56BA-E945-4C66-9B60-F0E8F28D2E92}" srcOrd="0" destOrd="0" parTransId="{F55D23B3-5007-4311-A364-424A30F190DF}" sibTransId="{03BAC815-F445-4298-8795-7F458AF95EAB}"/>
    <dgm:cxn modelId="{06CE096C-89DF-4BBF-9B16-2C6C278753B6}" type="presOf" srcId="{223896C4-B813-411E-AA10-D364E146F37F}" destId="{E6DD7986-8B2F-4F73-B9F8-EFD41E23A411}" srcOrd="0" destOrd="0" presId="urn:microsoft.com/office/officeart/2008/layout/LinedList"/>
    <dgm:cxn modelId="{531D9984-1A54-4284-8A1B-77479CCFE8B5}" srcId="{CE4F871D-A71B-44F0-BF4D-ADBE436046CD}" destId="{622FB042-93C9-4D86-B7FA-E9E21540A62D}" srcOrd="3" destOrd="0" parTransId="{44AA8F2A-F5EC-4AA7-A241-65CF8255CA7C}" sibTransId="{1DE1EBDF-3919-4AAD-A8BD-724BA2716405}"/>
    <dgm:cxn modelId="{2A6264A3-0C09-4CD4-A5AC-7967CBB5E98A}" type="presOf" srcId="{2010375B-7E0E-48B7-92CE-101C20197BC6}" destId="{68706D7E-EE3E-4DDF-9022-D931030632D4}" srcOrd="0" destOrd="0" presId="urn:microsoft.com/office/officeart/2008/layout/LinedList"/>
    <dgm:cxn modelId="{A820C2B5-2779-4312-8790-14FF6F32800C}" srcId="{61E1D4B5-16F8-45A9-8846-0462DD05B9A8}" destId="{CE4F871D-A71B-44F0-BF4D-ADBE436046CD}" srcOrd="0" destOrd="0" parTransId="{BA0137A8-DBE0-448F-A6DC-4EF9DE3EF2C1}" sibTransId="{BCB421C9-CD8A-4323-9A2E-04336F05DB64}"/>
    <dgm:cxn modelId="{112792B8-4279-4462-824F-094952E7EA53}" type="presOf" srcId="{CBA260BE-26DF-4CA2-8529-0EA2431A5CF2}" destId="{941753AE-B722-471C-AC62-47319BF0C8D9}" srcOrd="0" destOrd="0" presId="urn:microsoft.com/office/officeart/2008/layout/LinedList"/>
    <dgm:cxn modelId="{F941F8B8-F9A2-4E6D-B86D-AC3992B2A16F}" type="presOf" srcId="{DD18E9A5-E7C3-4370-8339-4913E591CDBA}" destId="{643E397E-2DA9-48E1-A4BE-33184935FB21}" srcOrd="0" destOrd="0" presId="urn:microsoft.com/office/officeart/2008/layout/LinedList"/>
    <dgm:cxn modelId="{36FD55B9-79C7-41D9-B2E4-AEAFF7A9E761}" type="presOf" srcId="{B3A68995-F847-415E-9A04-D56AE9162ADF}" destId="{0AFF7BF0-831D-4AD1-ABB4-F764DB6E2461}" srcOrd="0" destOrd="0" presId="urn:microsoft.com/office/officeart/2008/layout/LinedList"/>
    <dgm:cxn modelId="{36BF76C0-CCB1-441C-A11D-9384C97B8E31}" srcId="{CBA260BE-26DF-4CA2-8529-0EA2431A5CF2}" destId="{8CA005AC-9806-438A-9F46-92E1C8CC58D6}" srcOrd="2" destOrd="0" parTransId="{37B55D3C-21A2-484C-B915-F4262677FC90}" sibTransId="{C23A1E79-72BF-407F-A21E-0D3BAB90FC0D}"/>
    <dgm:cxn modelId="{1358E6C8-025F-47D6-9755-2C84AB935CCB}" type="presOf" srcId="{622FB042-93C9-4D86-B7FA-E9E21540A62D}" destId="{96066DCF-1020-4B1B-9719-3F5253BDEE75}" srcOrd="0" destOrd="0" presId="urn:microsoft.com/office/officeart/2008/layout/LinedList"/>
    <dgm:cxn modelId="{6FBC0BCA-263F-46CF-888A-6730EAE289DB}" srcId="{CE4F871D-A71B-44F0-BF4D-ADBE436046CD}" destId="{223896C4-B813-411E-AA10-D364E146F37F}" srcOrd="2" destOrd="0" parTransId="{D267B33C-2239-459E-8595-1210C8151F0C}" sibTransId="{0D0C10C0-15A3-4B25-825F-68A4B3CECAED}"/>
    <dgm:cxn modelId="{E0E29CCF-756C-402D-A74C-9776096FBFDE}" srcId="{CBA260BE-26DF-4CA2-8529-0EA2431A5CF2}" destId="{B3A68995-F847-415E-9A04-D56AE9162ADF}" srcOrd="1" destOrd="0" parTransId="{CAE64F8A-FB58-406F-8B2C-E05148FBC257}" sibTransId="{C1A08A78-397D-4E34-9278-8DBCD68C51D1}"/>
    <dgm:cxn modelId="{A1AE47D0-AD69-449C-8E61-79CDFE26499D}" type="presOf" srcId="{CE4F871D-A71B-44F0-BF4D-ADBE436046CD}" destId="{ED24C99C-041B-4A18-A390-31046E1A500B}" srcOrd="0" destOrd="0" presId="urn:microsoft.com/office/officeart/2008/layout/LinedList"/>
    <dgm:cxn modelId="{666524EC-9AB9-4E20-AF40-F372E47E1AD0}" srcId="{CBA260BE-26DF-4CA2-8529-0EA2431A5CF2}" destId="{2010375B-7E0E-48B7-92CE-101C20197BC6}" srcOrd="3" destOrd="0" parTransId="{82EE0B6E-7E0A-462B-87A3-1EF46B732261}" sibTransId="{35563C7F-05DC-40BD-B9D1-F74B6E93132C}"/>
    <dgm:cxn modelId="{F5FE89F4-33F6-4AC9-9EA2-78404614AB4E}" type="presOf" srcId="{8CA005AC-9806-438A-9F46-92E1C8CC58D6}" destId="{4D62E9A6-E659-40CA-98AB-B285AFE75633}" srcOrd="0" destOrd="0" presId="urn:microsoft.com/office/officeart/2008/layout/LinedList"/>
    <dgm:cxn modelId="{1309D5D4-F691-4726-A0D4-C95E5CF65D46}" type="presParOf" srcId="{DBE36D18-8F81-4A90-B0A8-C898FC1DF993}" destId="{25E56E41-CC86-49E3-A244-93BDA0E88186}" srcOrd="0" destOrd="0" presId="urn:microsoft.com/office/officeart/2008/layout/LinedList"/>
    <dgm:cxn modelId="{174B2E0E-A6F0-46B5-9D6A-6819CD615D17}" type="presParOf" srcId="{DBE36D18-8F81-4A90-B0A8-C898FC1DF993}" destId="{301DC8B6-EBBC-446D-A4DB-06BE186C4770}" srcOrd="1" destOrd="0" presId="urn:microsoft.com/office/officeart/2008/layout/LinedList"/>
    <dgm:cxn modelId="{02A4E509-0869-47E0-9D49-1ED868C8AC2C}" type="presParOf" srcId="{301DC8B6-EBBC-446D-A4DB-06BE186C4770}" destId="{ED24C99C-041B-4A18-A390-31046E1A500B}" srcOrd="0" destOrd="0" presId="urn:microsoft.com/office/officeart/2008/layout/LinedList"/>
    <dgm:cxn modelId="{AE9D9D13-E857-4F02-AACC-CD59F0A9EDE6}" type="presParOf" srcId="{301DC8B6-EBBC-446D-A4DB-06BE186C4770}" destId="{5F6E8188-5150-44B5-AF06-DD727397032E}" srcOrd="1" destOrd="0" presId="urn:microsoft.com/office/officeart/2008/layout/LinedList"/>
    <dgm:cxn modelId="{A969F945-6946-469C-8619-EF5F6B49E95C}" type="presParOf" srcId="{5F6E8188-5150-44B5-AF06-DD727397032E}" destId="{68D7B0DB-3507-4815-993F-66A616CB954B}" srcOrd="0" destOrd="0" presId="urn:microsoft.com/office/officeart/2008/layout/LinedList"/>
    <dgm:cxn modelId="{03CBD4BE-B2D2-46AA-B282-DECD5C9A2B05}" type="presParOf" srcId="{5F6E8188-5150-44B5-AF06-DD727397032E}" destId="{FF400A6E-5A3B-4610-A939-7E08DB0FEF86}" srcOrd="1" destOrd="0" presId="urn:microsoft.com/office/officeart/2008/layout/LinedList"/>
    <dgm:cxn modelId="{20CB7E37-4A90-4CFA-BF94-8DC46D5FFF96}" type="presParOf" srcId="{FF400A6E-5A3B-4610-A939-7E08DB0FEF86}" destId="{B11C393C-0A5D-4F89-B828-B6A2327DCFD4}" srcOrd="0" destOrd="0" presId="urn:microsoft.com/office/officeart/2008/layout/LinedList"/>
    <dgm:cxn modelId="{F45691BF-3573-4500-A7BE-50C652A89E9F}" type="presParOf" srcId="{FF400A6E-5A3B-4610-A939-7E08DB0FEF86}" destId="{941753AE-B722-471C-AC62-47319BF0C8D9}" srcOrd="1" destOrd="0" presId="urn:microsoft.com/office/officeart/2008/layout/LinedList"/>
    <dgm:cxn modelId="{526F18F0-B8DA-45D8-90B0-AEF9D974F5E2}" type="presParOf" srcId="{FF400A6E-5A3B-4610-A939-7E08DB0FEF86}" destId="{4732C1CE-1D2A-42E0-B848-CA52ABBFF090}" srcOrd="2" destOrd="0" presId="urn:microsoft.com/office/officeart/2008/layout/LinedList"/>
    <dgm:cxn modelId="{E661EC1A-EC6F-44B6-8267-21809B6E6DD1}" type="presParOf" srcId="{4732C1CE-1D2A-42E0-B848-CA52ABBFF090}" destId="{9B16EA8E-DA77-47C4-8E2D-A7126C3B8E9D}" srcOrd="0" destOrd="0" presId="urn:microsoft.com/office/officeart/2008/layout/LinedList"/>
    <dgm:cxn modelId="{D7A83B73-4E38-4465-87C0-5045BFDA5DDD}" type="presParOf" srcId="{9B16EA8E-DA77-47C4-8E2D-A7126C3B8E9D}" destId="{F7C0B5A3-D935-4CDC-A001-075173542EA2}" srcOrd="0" destOrd="0" presId="urn:microsoft.com/office/officeart/2008/layout/LinedList"/>
    <dgm:cxn modelId="{F96FE993-F143-4A52-A35B-82264C83915E}" type="presParOf" srcId="{9B16EA8E-DA77-47C4-8E2D-A7126C3B8E9D}" destId="{5985B81B-530D-4971-88A2-3EE4ECBB8E69}" srcOrd="1" destOrd="0" presId="urn:microsoft.com/office/officeart/2008/layout/LinedList"/>
    <dgm:cxn modelId="{DB09B269-9830-4427-99CE-A86798AA8D4F}" type="presParOf" srcId="{9B16EA8E-DA77-47C4-8E2D-A7126C3B8E9D}" destId="{BDDFD716-F8B6-48AF-9B75-26DCD52D9B88}" srcOrd="2" destOrd="0" presId="urn:microsoft.com/office/officeart/2008/layout/LinedList"/>
    <dgm:cxn modelId="{A72699BE-DBD0-4B40-A1F6-BDF2E6D80EFD}" type="presParOf" srcId="{4732C1CE-1D2A-42E0-B848-CA52ABBFF090}" destId="{FF831E13-8A6A-4D8A-BEB7-37ADC62306D4}" srcOrd="1" destOrd="0" presId="urn:microsoft.com/office/officeart/2008/layout/LinedList"/>
    <dgm:cxn modelId="{99A4828F-7606-48EA-B21A-FEF718FE413F}" type="presParOf" srcId="{4732C1CE-1D2A-42E0-B848-CA52ABBFF090}" destId="{10B32927-D3B3-48A4-89FB-0AB3A78CDFAE}" srcOrd="2" destOrd="0" presId="urn:microsoft.com/office/officeart/2008/layout/LinedList"/>
    <dgm:cxn modelId="{03D8A524-DC91-48C6-BC37-6BEC84A80F63}" type="presParOf" srcId="{10B32927-D3B3-48A4-89FB-0AB3A78CDFAE}" destId="{7EB2BFE4-1904-4983-87E8-739CB09A51B0}" srcOrd="0" destOrd="0" presId="urn:microsoft.com/office/officeart/2008/layout/LinedList"/>
    <dgm:cxn modelId="{31589CC5-9576-4D1E-B796-5616B62BD517}" type="presParOf" srcId="{10B32927-D3B3-48A4-89FB-0AB3A78CDFAE}" destId="{0AFF7BF0-831D-4AD1-ABB4-F764DB6E2461}" srcOrd="1" destOrd="0" presId="urn:microsoft.com/office/officeart/2008/layout/LinedList"/>
    <dgm:cxn modelId="{03210873-230F-47D4-B09C-9CCF687DB424}" type="presParOf" srcId="{10B32927-D3B3-48A4-89FB-0AB3A78CDFAE}" destId="{2ABCD0F3-8ABE-4480-8A72-96EBD37CA65B}" srcOrd="2" destOrd="0" presId="urn:microsoft.com/office/officeart/2008/layout/LinedList"/>
    <dgm:cxn modelId="{641CD424-B24F-4293-BE29-1D69CF17E3D4}" type="presParOf" srcId="{4732C1CE-1D2A-42E0-B848-CA52ABBFF090}" destId="{D07F289D-12CB-40AB-A857-CA247E25A06F}" srcOrd="3" destOrd="0" presId="urn:microsoft.com/office/officeart/2008/layout/LinedList"/>
    <dgm:cxn modelId="{1ADC8E8C-6A25-46FE-9301-004EE9794C83}" type="presParOf" srcId="{4732C1CE-1D2A-42E0-B848-CA52ABBFF090}" destId="{8A6A3BB5-8B4B-4B34-B5D4-DFF9A1435579}" srcOrd="4" destOrd="0" presId="urn:microsoft.com/office/officeart/2008/layout/LinedList"/>
    <dgm:cxn modelId="{12E0F46E-6BDA-4600-83BF-50855F2919AD}" type="presParOf" srcId="{8A6A3BB5-8B4B-4B34-B5D4-DFF9A1435579}" destId="{909A1692-33A7-4C17-A2A1-ED75A5C1D4CA}" srcOrd="0" destOrd="0" presId="urn:microsoft.com/office/officeart/2008/layout/LinedList"/>
    <dgm:cxn modelId="{E2AE0E64-D749-4BC2-9EB0-B4C3E0CE4BE4}" type="presParOf" srcId="{8A6A3BB5-8B4B-4B34-B5D4-DFF9A1435579}" destId="{4D62E9A6-E659-40CA-98AB-B285AFE75633}" srcOrd="1" destOrd="0" presId="urn:microsoft.com/office/officeart/2008/layout/LinedList"/>
    <dgm:cxn modelId="{EC59A168-3721-45F6-8277-25C2FBC22A3C}" type="presParOf" srcId="{8A6A3BB5-8B4B-4B34-B5D4-DFF9A1435579}" destId="{7F0641B9-10BB-443B-B35F-74B597647C5A}" srcOrd="2" destOrd="0" presId="urn:microsoft.com/office/officeart/2008/layout/LinedList"/>
    <dgm:cxn modelId="{F3B1E339-E5E6-4A99-8DBC-2804802E0AA3}" type="presParOf" srcId="{4732C1CE-1D2A-42E0-B848-CA52ABBFF090}" destId="{52EA843E-06A3-42D1-8C01-BD7D1EC5A7E2}" srcOrd="5" destOrd="0" presId="urn:microsoft.com/office/officeart/2008/layout/LinedList"/>
    <dgm:cxn modelId="{4780F804-0864-4E7A-837D-973653804367}" type="presParOf" srcId="{4732C1CE-1D2A-42E0-B848-CA52ABBFF090}" destId="{9436CA0A-483E-4766-9945-CBD7C132CD1C}" srcOrd="6" destOrd="0" presId="urn:microsoft.com/office/officeart/2008/layout/LinedList"/>
    <dgm:cxn modelId="{578ED850-FC7F-4A66-A623-9E32AA7C27A7}" type="presParOf" srcId="{9436CA0A-483E-4766-9945-CBD7C132CD1C}" destId="{2533A701-A3C7-4880-8D34-C83FAB6C9EDD}" srcOrd="0" destOrd="0" presId="urn:microsoft.com/office/officeart/2008/layout/LinedList"/>
    <dgm:cxn modelId="{1F8A4408-CE83-47C7-8D03-A0FA67A372CB}" type="presParOf" srcId="{9436CA0A-483E-4766-9945-CBD7C132CD1C}" destId="{68706D7E-EE3E-4DDF-9022-D931030632D4}" srcOrd="1" destOrd="0" presId="urn:microsoft.com/office/officeart/2008/layout/LinedList"/>
    <dgm:cxn modelId="{5E4953B1-2D1A-45BD-A0B3-8AD236EBBD87}" type="presParOf" srcId="{9436CA0A-483E-4766-9945-CBD7C132CD1C}" destId="{1F318117-DE1E-4C9E-A093-0CE01050CB9A}" srcOrd="2" destOrd="0" presId="urn:microsoft.com/office/officeart/2008/layout/LinedList"/>
    <dgm:cxn modelId="{8E380122-2420-4CFD-BC1C-BDBB622E6DE8}" type="presParOf" srcId="{4732C1CE-1D2A-42E0-B848-CA52ABBFF090}" destId="{F7F3A5D0-D057-468A-B24E-9B2BE81D8CF2}" srcOrd="7" destOrd="0" presId="urn:microsoft.com/office/officeart/2008/layout/LinedList"/>
    <dgm:cxn modelId="{97CC9872-486F-4C93-A192-83BF9966B539}" type="presParOf" srcId="{4732C1CE-1D2A-42E0-B848-CA52ABBFF090}" destId="{2EF3347C-13D6-48EF-869B-A39E7EA65A9B}" srcOrd="8" destOrd="0" presId="urn:microsoft.com/office/officeart/2008/layout/LinedList"/>
    <dgm:cxn modelId="{24D0DF54-1834-4EA2-A6F2-C6745C1CAF4F}" type="presParOf" srcId="{2EF3347C-13D6-48EF-869B-A39E7EA65A9B}" destId="{2B77E656-4040-44E2-8F2D-60A40D1BFF7D}" srcOrd="0" destOrd="0" presId="urn:microsoft.com/office/officeart/2008/layout/LinedList"/>
    <dgm:cxn modelId="{C7A35461-3FAA-4B28-ABD1-C07AFCFA851F}" type="presParOf" srcId="{2EF3347C-13D6-48EF-869B-A39E7EA65A9B}" destId="{643E397E-2DA9-48E1-A4BE-33184935FB21}" srcOrd="1" destOrd="0" presId="urn:microsoft.com/office/officeart/2008/layout/LinedList"/>
    <dgm:cxn modelId="{F138C345-2086-456B-AB3C-9C0C51EF48A7}" type="presParOf" srcId="{2EF3347C-13D6-48EF-869B-A39E7EA65A9B}" destId="{8A0FEAB5-F80C-484C-8CFD-E580693C3BE4}" srcOrd="2" destOrd="0" presId="urn:microsoft.com/office/officeart/2008/layout/LinedList"/>
    <dgm:cxn modelId="{325AEF38-009D-4A65-9377-18AF140F4486}" type="presParOf" srcId="{5F6E8188-5150-44B5-AF06-DD727397032E}" destId="{3BC7DEBA-2C52-4028-89DE-F5AB3FE4CB76}" srcOrd="2" destOrd="0" presId="urn:microsoft.com/office/officeart/2008/layout/LinedList"/>
    <dgm:cxn modelId="{056CDF1D-AD2F-4074-88A0-62A383804C08}" type="presParOf" srcId="{5F6E8188-5150-44B5-AF06-DD727397032E}" destId="{6687F389-4EDE-4A18-8963-0DDC2732DB2A}" srcOrd="3" destOrd="0" presId="urn:microsoft.com/office/officeart/2008/layout/LinedList"/>
    <dgm:cxn modelId="{0658A64C-14DE-4667-B13B-A8181CF48454}" type="presParOf" srcId="{5F6E8188-5150-44B5-AF06-DD727397032E}" destId="{3FE2DC37-0677-4BE3-9843-1A664C18C8E1}" srcOrd="4" destOrd="0" presId="urn:microsoft.com/office/officeart/2008/layout/LinedList"/>
    <dgm:cxn modelId="{0D7AA5DF-4138-4C37-8D64-95E534E1A09B}" type="presParOf" srcId="{3FE2DC37-0677-4BE3-9843-1A664C18C8E1}" destId="{6105CDAE-B1C2-41C4-981C-AD8C2807FCCA}" srcOrd="0" destOrd="0" presId="urn:microsoft.com/office/officeart/2008/layout/LinedList"/>
    <dgm:cxn modelId="{A52BC915-3E6B-4008-B6A7-D22D24CD7752}" type="presParOf" srcId="{3FE2DC37-0677-4BE3-9843-1A664C18C8E1}" destId="{193F5734-4D54-4AF1-9A12-3B2325B908A1}" srcOrd="1" destOrd="0" presId="urn:microsoft.com/office/officeart/2008/layout/LinedList"/>
    <dgm:cxn modelId="{DB29F581-2154-4723-9AAE-2DEA0B42E2B1}" type="presParOf" srcId="{3FE2DC37-0677-4BE3-9843-1A664C18C8E1}" destId="{FE67E293-4F22-4B7C-99DC-F92B634FD3E3}" srcOrd="2" destOrd="0" presId="urn:microsoft.com/office/officeart/2008/layout/LinedList"/>
    <dgm:cxn modelId="{E16EC014-F953-4741-A5C2-9BE860F397F3}" type="presParOf" srcId="{5F6E8188-5150-44B5-AF06-DD727397032E}" destId="{C4D9330B-F04D-412D-BB13-2F067C2A29DD}" srcOrd="5" destOrd="0" presId="urn:microsoft.com/office/officeart/2008/layout/LinedList"/>
    <dgm:cxn modelId="{20287E5D-8057-49BD-B888-ADCD96BA7C25}" type="presParOf" srcId="{5F6E8188-5150-44B5-AF06-DD727397032E}" destId="{F26B21B8-D985-4CBF-9F2B-E41358727437}" srcOrd="6" destOrd="0" presId="urn:microsoft.com/office/officeart/2008/layout/LinedList"/>
    <dgm:cxn modelId="{0B3DE333-8D9D-4338-8802-D68C098F6331}" type="presParOf" srcId="{5F6E8188-5150-44B5-AF06-DD727397032E}" destId="{2A7A61A0-EC64-4E7D-A54E-DEE840D65C3B}" srcOrd="7" destOrd="0" presId="urn:microsoft.com/office/officeart/2008/layout/LinedList"/>
    <dgm:cxn modelId="{D832BE49-64B7-4881-8FB1-8ED2F4BA7A66}" type="presParOf" srcId="{2A7A61A0-EC64-4E7D-A54E-DEE840D65C3B}" destId="{ADBF995B-76F8-427B-89A3-1DF350704D22}" srcOrd="0" destOrd="0" presId="urn:microsoft.com/office/officeart/2008/layout/LinedList"/>
    <dgm:cxn modelId="{99C95331-572E-4243-97C9-47A5B5E831AA}" type="presParOf" srcId="{2A7A61A0-EC64-4E7D-A54E-DEE840D65C3B}" destId="{E6DD7986-8B2F-4F73-B9F8-EFD41E23A411}" srcOrd="1" destOrd="0" presId="urn:microsoft.com/office/officeart/2008/layout/LinedList"/>
    <dgm:cxn modelId="{F19FBFCF-D20E-4D75-BACF-DF8925E9FC5F}" type="presParOf" srcId="{2A7A61A0-EC64-4E7D-A54E-DEE840D65C3B}" destId="{7D6A553D-A345-4D63-9B5F-FD27FE0B5989}" srcOrd="2" destOrd="0" presId="urn:microsoft.com/office/officeart/2008/layout/LinedList"/>
    <dgm:cxn modelId="{AAEF49A9-8B65-4D92-9BEA-118D5DBB7A7A}" type="presParOf" srcId="{5F6E8188-5150-44B5-AF06-DD727397032E}" destId="{3AB6591B-587F-4DA3-830A-8A2EE4E8CC7C}" srcOrd="8" destOrd="0" presId="urn:microsoft.com/office/officeart/2008/layout/LinedList"/>
    <dgm:cxn modelId="{BD668A99-A47F-4D4B-B8AF-CEB63AB806A2}" type="presParOf" srcId="{5F6E8188-5150-44B5-AF06-DD727397032E}" destId="{E38FA96F-C0A1-4A7C-A71D-01633D2311B5}" srcOrd="9" destOrd="0" presId="urn:microsoft.com/office/officeart/2008/layout/LinedList"/>
    <dgm:cxn modelId="{8AFFC7C5-32DE-4654-8023-5207B97C4630}" type="presParOf" srcId="{5F6E8188-5150-44B5-AF06-DD727397032E}" destId="{308D5897-571D-4D65-A4DD-71A0CC2DA355}" srcOrd="10" destOrd="0" presId="urn:microsoft.com/office/officeart/2008/layout/LinedList"/>
    <dgm:cxn modelId="{16B753A8-0F65-4919-BF9A-77E4293FFBFB}" type="presParOf" srcId="{308D5897-571D-4D65-A4DD-71A0CC2DA355}" destId="{524FE150-D59E-4F4E-875A-23AA9B762785}" srcOrd="0" destOrd="0" presId="urn:microsoft.com/office/officeart/2008/layout/LinedList"/>
    <dgm:cxn modelId="{8C7BF00C-1141-455E-9E65-922E15B18123}" type="presParOf" srcId="{308D5897-571D-4D65-A4DD-71A0CC2DA355}" destId="{96066DCF-1020-4B1B-9719-3F5253BDEE75}" srcOrd="1" destOrd="0" presId="urn:microsoft.com/office/officeart/2008/layout/LinedList"/>
    <dgm:cxn modelId="{FA5E530D-FAFF-4C4E-9953-F816539C434E}" type="presParOf" srcId="{308D5897-571D-4D65-A4DD-71A0CC2DA355}" destId="{D0BFBA78-BED1-4F6E-839D-61A108ED98F4}" srcOrd="2" destOrd="0" presId="urn:microsoft.com/office/officeart/2008/layout/LinedList"/>
    <dgm:cxn modelId="{A78CB6D4-2EF8-4AF6-8E66-7ABC869D1FE1}" type="presParOf" srcId="{5F6E8188-5150-44B5-AF06-DD727397032E}" destId="{DA6A172D-C8EF-4EEE-8A72-71BE97162571}" srcOrd="11" destOrd="0" presId="urn:microsoft.com/office/officeart/2008/layout/LinedList"/>
    <dgm:cxn modelId="{95F36306-A9A8-49C7-BF63-601425202BE5}" type="presParOf" srcId="{5F6E8188-5150-44B5-AF06-DD727397032E}" destId="{649FDDD9-97F5-45EE-A659-92652CA50EAA}" srcOrd="12"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D094E8-A8DA-4A5C-AF4C-5BD653957AB1}" type="doc">
      <dgm:prSet loTypeId="urn:microsoft.com/office/officeart/2005/8/layout/matrix1" loCatId="matrix" qsTypeId="urn:microsoft.com/office/officeart/2005/8/quickstyle/3d4" qsCatId="3D" csTypeId="urn:microsoft.com/office/officeart/2005/8/colors/accent3_1" csCatId="accent3" phldr="1"/>
      <dgm:spPr/>
      <dgm:t>
        <a:bodyPr/>
        <a:lstStyle/>
        <a:p>
          <a:endParaRPr lang="en-IN"/>
        </a:p>
      </dgm:t>
    </dgm:pt>
    <dgm:pt modelId="{E9640C60-E8A6-41E5-8821-AB7B8D8E68C8}">
      <dgm:prSet phldrT="[Text]"/>
      <dgm:spPr/>
      <dgm:t>
        <a:bodyPr/>
        <a:lstStyle/>
        <a:p>
          <a:r>
            <a:rPr lang="en-IN" dirty="0"/>
            <a:t>Ensemble Model</a:t>
          </a:r>
        </a:p>
      </dgm:t>
    </dgm:pt>
    <dgm:pt modelId="{0128C239-8C39-451D-9B9A-F8B030EE2FA2}" type="parTrans" cxnId="{8BE53F44-B048-42D3-A452-46F0365A0803}">
      <dgm:prSet/>
      <dgm:spPr/>
      <dgm:t>
        <a:bodyPr/>
        <a:lstStyle/>
        <a:p>
          <a:endParaRPr lang="en-IN"/>
        </a:p>
      </dgm:t>
    </dgm:pt>
    <dgm:pt modelId="{D3664F10-E547-4694-8E23-D72348CEFB19}" type="sibTrans" cxnId="{8BE53F44-B048-42D3-A452-46F0365A0803}">
      <dgm:prSet/>
      <dgm:spPr/>
      <dgm:t>
        <a:bodyPr/>
        <a:lstStyle/>
        <a:p>
          <a:endParaRPr lang="en-IN"/>
        </a:p>
      </dgm:t>
    </dgm:pt>
    <dgm:pt modelId="{6FF45E75-CC14-49D0-96C1-C91D0126D4A7}">
      <dgm:prSet phldrT="[Text]"/>
      <dgm:spPr/>
      <dgm:t>
        <a:bodyPr/>
        <a:lstStyle/>
        <a:p>
          <a:r>
            <a:rPr lang="en-IN" dirty="0"/>
            <a:t>Logistic Regression</a:t>
          </a:r>
        </a:p>
      </dgm:t>
    </dgm:pt>
    <dgm:pt modelId="{B45893B1-1B4A-42BE-B6BB-332A05860B36}" type="parTrans" cxnId="{351F81D9-3C17-4446-8111-F3F8AC486708}">
      <dgm:prSet/>
      <dgm:spPr/>
      <dgm:t>
        <a:bodyPr/>
        <a:lstStyle/>
        <a:p>
          <a:endParaRPr lang="en-IN"/>
        </a:p>
      </dgm:t>
    </dgm:pt>
    <dgm:pt modelId="{F81A7F92-7149-4D68-AEE8-324160D1AAD6}" type="sibTrans" cxnId="{351F81D9-3C17-4446-8111-F3F8AC486708}">
      <dgm:prSet/>
      <dgm:spPr/>
      <dgm:t>
        <a:bodyPr/>
        <a:lstStyle/>
        <a:p>
          <a:endParaRPr lang="en-IN"/>
        </a:p>
      </dgm:t>
    </dgm:pt>
    <dgm:pt modelId="{648A033A-4B02-41D1-9C9B-FB213CF8C11A}">
      <dgm:prSet phldrT="[Text]"/>
      <dgm:spPr/>
      <dgm:t>
        <a:bodyPr/>
        <a:lstStyle/>
        <a:p>
          <a:r>
            <a:rPr lang="en-IN" dirty="0"/>
            <a:t>Decision Tree</a:t>
          </a:r>
        </a:p>
      </dgm:t>
    </dgm:pt>
    <dgm:pt modelId="{DFD3E9AB-3A2D-4127-88D7-5AF6135180FD}" type="parTrans" cxnId="{5DDEB5CD-B0EA-44D8-B0C1-8E4E4A04E4A3}">
      <dgm:prSet/>
      <dgm:spPr/>
      <dgm:t>
        <a:bodyPr/>
        <a:lstStyle/>
        <a:p>
          <a:endParaRPr lang="en-IN"/>
        </a:p>
      </dgm:t>
    </dgm:pt>
    <dgm:pt modelId="{A3ED5954-79E8-4C29-B300-5928D6A5227B}" type="sibTrans" cxnId="{5DDEB5CD-B0EA-44D8-B0C1-8E4E4A04E4A3}">
      <dgm:prSet/>
      <dgm:spPr/>
      <dgm:t>
        <a:bodyPr/>
        <a:lstStyle/>
        <a:p>
          <a:endParaRPr lang="en-IN"/>
        </a:p>
      </dgm:t>
    </dgm:pt>
    <dgm:pt modelId="{D59CAB3B-2588-4E92-BDBA-4696EE53F507}">
      <dgm:prSet phldrT="[Text]"/>
      <dgm:spPr/>
      <dgm:t>
        <a:bodyPr/>
        <a:lstStyle/>
        <a:p>
          <a:r>
            <a:rPr lang="en-IN" dirty="0"/>
            <a:t>Random Forest</a:t>
          </a:r>
        </a:p>
      </dgm:t>
    </dgm:pt>
    <dgm:pt modelId="{878E07DF-C7E6-4E5B-B7F9-16C9EEBECCFC}" type="parTrans" cxnId="{4EBCF63A-5879-4658-8A7E-4A4CDB8A888F}">
      <dgm:prSet/>
      <dgm:spPr/>
      <dgm:t>
        <a:bodyPr/>
        <a:lstStyle/>
        <a:p>
          <a:endParaRPr lang="en-IN"/>
        </a:p>
      </dgm:t>
    </dgm:pt>
    <dgm:pt modelId="{59B13791-329F-41A2-8ED7-683EE01FFC84}" type="sibTrans" cxnId="{4EBCF63A-5879-4658-8A7E-4A4CDB8A888F}">
      <dgm:prSet/>
      <dgm:spPr/>
      <dgm:t>
        <a:bodyPr/>
        <a:lstStyle/>
        <a:p>
          <a:endParaRPr lang="en-IN"/>
        </a:p>
      </dgm:t>
    </dgm:pt>
    <dgm:pt modelId="{447AAA4B-EB65-465D-9CA0-AA52A922072E}">
      <dgm:prSet phldrT="[Text]"/>
      <dgm:spPr/>
      <dgm:t>
        <a:bodyPr/>
        <a:lstStyle/>
        <a:p>
          <a:r>
            <a:rPr lang="en-IN" dirty="0" err="1"/>
            <a:t>XGBoost</a:t>
          </a:r>
          <a:endParaRPr lang="en-IN" dirty="0"/>
        </a:p>
      </dgm:t>
    </dgm:pt>
    <dgm:pt modelId="{2EEE2B80-6A12-4F0C-AB55-417F2AEA55D1}" type="parTrans" cxnId="{46A90CFB-CA2C-49E6-ABE1-231B867E16F4}">
      <dgm:prSet/>
      <dgm:spPr/>
      <dgm:t>
        <a:bodyPr/>
        <a:lstStyle/>
        <a:p>
          <a:endParaRPr lang="en-IN"/>
        </a:p>
      </dgm:t>
    </dgm:pt>
    <dgm:pt modelId="{1FFFBC2F-10DD-4056-ACA8-E02D9ECE8774}" type="sibTrans" cxnId="{46A90CFB-CA2C-49E6-ABE1-231B867E16F4}">
      <dgm:prSet/>
      <dgm:spPr/>
      <dgm:t>
        <a:bodyPr/>
        <a:lstStyle/>
        <a:p>
          <a:endParaRPr lang="en-IN"/>
        </a:p>
      </dgm:t>
    </dgm:pt>
    <dgm:pt modelId="{DCC26E84-1C67-4CF9-9429-E70076D38517}" type="pres">
      <dgm:prSet presAssocID="{62D094E8-A8DA-4A5C-AF4C-5BD653957AB1}" presName="diagram" presStyleCnt="0">
        <dgm:presLayoutVars>
          <dgm:chMax val="1"/>
          <dgm:dir/>
          <dgm:animLvl val="ctr"/>
          <dgm:resizeHandles val="exact"/>
        </dgm:presLayoutVars>
      </dgm:prSet>
      <dgm:spPr/>
    </dgm:pt>
    <dgm:pt modelId="{1717708E-75D8-4D3B-B9E9-EDB0CBBF26DD}" type="pres">
      <dgm:prSet presAssocID="{62D094E8-A8DA-4A5C-AF4C-5BD653957AB1}" presName="matrix" presStyleCnt="0"/>
      <dgm:spPr/>
    </dgm:pt>
    <dgm:pt modelId="{2B53F426-D49A-44C9-BEC3-4C1B9FB79ED7}" type="pres">
      <dgm:prSet presAssocID="{62D094E8-A8DA-4A5C-AF4C-5BD653957AB1}" presName="tile1" presStyleLbl="node1" presStyleIdx="0" presStyleCnt="4" custLinFactNeighborY="-732"/>
      <dgm:spPr/>
    </dgm:pt>
    <dgm:pt modelId="{73F71456-AE28-481F-A6E0-CED153E046DF}" type="pres">
      <dgm:prSet presAssocID="{62D094E8-A8DA-4A5C-AF4C-5BD653957AB1}" presName="tile1text" presStyleLbl="node1" presStyleIdx="0" presStyleCnt="4">
        <dgm:presLayoutVars>
          <dgm:chMax val="0"/>
          <dgm:chPref val="0"/>
          <dgm:bulletEnabled val="1"/>
        </dgm:presLayoutVars>
      </dgm:prSet>
      <dgm:spPr/>
    </dgm:pt>
    <dgm:pt modelId="{25DE6BBF-7D03-42B0-AFEA-E1984E9CFE46}" type="pres">
      <dgm:prSet presAssocID="{62D094E8-A8DA-4A5C-AF4C-5BD653957AB1}" presName="tile2" presStyleLbl="node1" presStyleIdx="1" presStyleCnt="4"/>
      <dgm:spPr/>
    </dgm:pt>
    <dgm:pt modelId="{06D05C7D-B612-4128-B461-879DC34EC6D5}" type="pres">
      <dgm:prSet presAssocID="{62D094E8-A8DA-4A5C-AF4C-5BD653957AB1}" presName="tile2text" presStyleLbl="node1" presStyleIdx="1" presStyleCnt="4">
        <dgm:presLayoutVars>
          <dgm:chMax val="0"/>
          <dgm:chPref val="0"/>
          <dgm:bulletEnabled val="1"/>
        </dgm:presLayoutVars>
      </dgm:prSet>
      <dgm:spPr/>
    </dgm:pt>
    <dgm:pt modelId="{DF28855F-C68C-4517-A273-41FE938D0D66}" type="pres">
      <dgm:prSet presAssocID="{62D094E8-A8DA-4A5C-AF4C-5BD653957AB1}" presName="tile3" presStyleLbl="node1" presStyleIdx="2" presStyleCnt="4"/>
      <dgm:spPr/>
    </dgm:pt>
    <dgm:pt modelId="{CC3C504E-34A3-47BF-8560-35E6288682D7}" type="pres">
      <dgm:prSet presAssocID="{62D094E8-A8DA-4A5C-AF4C-5BD653957AB1}" presName="tile3text" presStyleLbl="node1" presStyleIdx="2" presStyleCnt="4">
        <dgm:presLayoutVars>
          <dgm:chMax val="0"/>
          <dgm:chPref val="0"/>
          <dgm:bulletEnabled val="1"/>
        </dgm:presLayoutVars>
      </dgm:prSet>
      <dgm:spPr/>
    </dgm:pt>
    <dgm:pt modelId="{B993257C-69EC-48F8-B2BF-31ACED20AF8C}" type="pres">
      <dgm:prSet presAssocID="{62D094E8-A8DA-4A5C-AF4C-5BD653957AB1}" presName="tile4" presStyleLbl="node1" presStyleIdx="3" presStyleCnt="4"/>
      <dgm:spPr/>
    </dgm:pt>
    <dgm:pt modelId="{119F0DE2-4C5F-447D-8194-9E3C0EDA2A69}" type="pres">
      <dgm:prSet presAssocID="{62D094E8-A8DA-4A5C-AF4C-5BD653957AB1}" presName="tile4text" presStyleLbl="node1" presStyleIdx="3" presStyleCnt="4">
        <dgm:presLayoutVars>
          <dgm:chMax val="0"/>
          <dgm:chPref val="0"/>
          <dgm:bulletEnabled val="1"/>
        </dgm:presLayoutVars>
      </dgm:prSet>
      <dgm:spPr/>
    </dgm:pt>
    <dgm:pt modelId="{107F7AE2-07EF-4A5D-9710-D0A8E334ADE5}" type="pres">
      <dgm:prSet presAssocID="{62D094E8-A8DA-4A5C-AF4C-5BD653957AB1}" presName="centerTile" presStyleLbl="fgShp" presStyleIdx="0" presStyleCnt="1">
        <dgm:presLayoutVars>
          <dgm:chMax val="0"/>
          <dgm:chPref val="0"/>
        </dgm:presLayoutVars>
      </dgm:prSet>
      <dgm:spPr/>
    </dgm:pt>
  </dgm:ptLst>
  <dgm:cxnLst>
    <dgm:cxn modelId="{93B0F10A-C618-450E-A057-CA4C69FCC6E9}" type="presOf" srcId="{6FF45E75-CC14-49D0-96C1-C91D0126D4A7}" destId="{73F71456-AE28-481F-A6E0-CED153E046DF}" srcOrd="1" destOrd="0" presId="urn:microsoft.com/office/officeart/2005/8/layout/matrix1"/>
    <dgm:cxn modelId="{F2952C0F-863F-4F35-91A4-103A262F94A4}" type="presOf" srcId="{E9640C60-E8A6-41E5-8821-AB7B8D8E68C8}" destId="{107F7AE2-07EF-4A5D-9710-D0A8E334ADE5}" srcOrd="0" destOrd="0" presId="urn:microsoft.com/office/officeart/2005/8/layout/matrix1"/>
    <dgm:cxn modelId="{BADBAC2A-BA2D-4302-827E-DAFDB2F5A51D}" type="presOf" srcId="{62D094E8-A8DA-4A5C-AF4C-5BD653957AB1}" destId="{DCC26E84-1C67-4CF9-9429-E70076D38517}" srcOrd="0" destOrd="0" presId="urn:microsoft.com/office/officeart/2005/8/layout/matrix1"/>
    <dgm:cxn modelId="{4EBCF63A-5879-4658-8A7E-4A4CDB8A888F}" srcId="{E9640C60-E8A6-41E5-8821-AB7B8D8E68C8}" destId="{D59CAB3B-2588-4E92-BDBA-4696EE53F507}" srcOrd="2" destOrd="0" parTransId="{878E07DF-C7E6-4E5B-B7F9-16C9EEBECCFC}" sibTransId="{59B13791-329F-41A2-8ED7-683EE01FFC84}"/>
    <dgm:cxn modelId="{6995C65D-BE29-4FCE-8E8A-7CF9DBBF4450}" type="presOf" srcId="{D59CAB3B-2588-4E92-BDBA-4696EE53F507}" destId="{DF28855F-C68C-4517-A273-41FE938D0D66}" srcOrd="0" destOrd="0" presId="urn:microsoft.com/office/officeart/2005/8/layout/matrix1"/>
    <dgm:cxn modelId="{8BE53F44-B048-42D3-A452-46F0365A0803}" srcId="{62D094E8-A8DA-4A5C-AF4C-5BD653957AB1}" destId="{E9640C60-E8A6-41E5-8821-AB7B8D8E68C8}" srcOrd="0" destOrd="0" parTransId="{0128C239-8C39-451D-9B9A-F8B030EE2FA2}" sibTransId="{D3664F10-E547-4694-8E23-D72348CEFB19}"/>
    <dgm:cxn modelId="{32F0D656-C093-4F8E-9119-18D5D76D6307}" type="presOf" srcId="{447AAA4B-EB65-465D-9CA0-AA52A922072E}" destId="{B993257C-69EC-48F8-B2BF-31ACED20AF8C}" srcOrd="0" destOrd="0" presId="urn:microsoft.com/office/officeart/2005/8/layout/matrix1"/>
    <dgm:cxn modelId="{8AA2527F-74C3-4C25-A7A7-93367CCFBDC2}" type="presOf" srcId="{447AAA4B-EB65-465D-9CA0-AA52A922072E}" destId="{119F0DE2-4C5F-447D-8194-9E3C0EDA2A69}" srcOrd="1" destOrd="0" presId="urn:microsoft.com/office/officeart/2005/8/layout/matrix1"/>
    <dgm:cxn modelId="{ECC658BA-35ED-4C08-8A9B-560F038DFED3}" type="presOf" srcId="{6FF45E75-CC14-49D0-96C1-C91D0126D4A7}" destId="{2B53F426-D49A-44C9-BEC3-4C1B9FB79ED7}" srcOrd="0" destOrd="0" presId="urn:microsoft.com/office/officeart/2005/8/layout/matrix1"/>
    <dgm:cxn modelId="{687C1BC3-06A6-4549-B1AF-8A52E1F33A1A}" type="presOf" srcId="{648A033A-4B02-41D1-9C9B-FB213CF8C11A}" destId="{25DE6BBF-7D03-42B0-AFEA-E1984E9CFE46}" srcOrd="0" destOrd="0" presId="urn:microsoft.com/office/officeart/2005/8/layout/matrix1"/>
    <dgm:cxn modelId="{5DDEB5CD-B0EA-44D8-B0C1-8E4E4A04E4A3}" srcId="{E9640C60-E8A6-41E5-8821-AB7B8D8E68C8}" destId="{648A033A-4B02-41D1-9C9B-FB213CF8C11A}" srcOrd="1" destOrd="0" parTransId="{DFD3E9AB-3A2D-4127-88D7-5AF6135180FD}" sibTransId="{A3ED5954-79E8-4C29-B300-5928D6A5227B}"/>
    <dgm:cxn modelId="{351F81D9-3C17-4446-8111-F3F8AC486708}" srcId="{E9640C60-E8A6-41E5-8821-AB7B8D8E68C8}" destId="{6FF45E75-CC14-49D0-96C1-C91D0126D4A7}" srcOrd="0" destOrd="0" parTransId="{B45893B1-1B4A-42BE-B6BB-332A05860B36}" sibTransId="{F81A7F92-7149-4D68-AEE8-324160D1AAD6}"/>
    <dgm:cxn modelId="{BAE9D8D9-B8DE-4917-8EC5-4583232CB414}" type="presOf" srcId="{648A033A-4B02-41D1-9C9B-FB213CF8C11A}" destId="{06D05C7D-B612-4128-B461-879DC34EC6D5}" srcOrd="1" destOrd="0" presId="urn:microsoft.com/office/officeart/2005/8/layout/matrix1"/>
    <dgm:cxn modelId="{D10FD5DE-2E5B-423C-B3DC-1C5D94559C84}" type="presOf" srcId="{D59CAB3B-2588-4E92-BDBA-4696EE53F507}" destId="{CC3C504E-34A3-47BF-8560-35E6288682D7}" srcOrd="1" destOrd="0" presId="urn:microsoft.com/office/officeart/2005/8/layout/matrix1"/>
    <dgm:cxn modelId="{46A90CFB-CA2C-49E6-ABE1-231B867E16F4}" srcId="{E9640C60-E8A6-41E5-8821-AB7B8D8E68C8}" destId="{447AAA4B-EB65-465D-9CA0-AA52A922072E}" srcOrd="3" destOrd="0" parTransId="{2EEE2B80-6A12-4F0C-AB55-417F2AEA55D1}" sibTransId="{1FFFBC2F-10DD-4056-ACA8-E02D9ECE8774}"/>
    <dgm:cxn modelId="{77CAC0BE-307A-40B6-9067-B2E1575C7E2B}" type="presParOf" srcId="{DCC26E84-1C67-4CF9-9429-E70076D38517}" destId="{1717708E-75D8-4D3B-B9E9-EDB0CBBF26DD}" srcOrd="0" destOrd="0" presId="urn:microsoft.com/office/officeart/2005/8/layout/matrix1"/>
    <dgm:cxn modelId="{F1147924-DF4E-4B8E-94DC-13FC39135F34}" type="presParOf" srcId="{1717708E-75D8-4D3B-B9E9-EDB0CBBF26DD}" destId="{2B53F426-D49A-44C9-BEC3-4C1B9FB79ED7}" srcOrd="0" destOrd="0" presId="urn:microsoft.com/office/officeart/2005/8/layout/matrix1"/>
    <dgm:cxn modelId="{18D8F1D9-0716-411B-A3F0-392A277D54B1}" type="presParOf" srcId="{1717708E-75D8-4D3B-B9E9-EDB0CBBF26DD}" destId="{73F71456-AE28-481F-A6E0-CED153E046DF}" srcOrd="1" destOrd="0" presId="urn:microsoft.com/office/officeart/2005/8/layout/matrix1"/>
    <dgm:cxn modelId="{FBFAE102-8B0E-44AA-A569-9026AAD3A35C}" type="presParOf" srcId="{1717708E-75D8-4D3B-B9E9-EDB0CBBF26DD}" destId="{25DE6BBF-7D03-42B0-AFEA-E1984E9CFE46}" srcOrd="2" destOrd="0" presId="urn:microsoft.com/office/officeart/2005/8/layout/matrix1"/>
    <dgm:cxn modelId="{9BBD0A77-BD40-40D6-8F26-B4E3A3ED5D2F}" type="presParOf" srcId="{1717708E-75D8-4D3B-B9E9-EDB0CBBF26DD}" destId="{06D05C7D-B612-4128-B461-879DC34EC6D5}" srcOrd="3" destOrd="0" presId="urn:microsoft.com/office/officeart/2005/8/layout/matrix1"/>
    <dgm:cxn modelId="{CAB39267-0D0A-422A-BC7D-3D5C190AFD37}" type="presParOf" srcId="{1717708E-75D8-4D3B-B9E9-EDB0CBBF26DD}" destId="{DF28855F-C68C-4517-A273-41FE938D0D66}" srcOrd="4" destOrd="0" presId="urn:microsoft.com/office/officeart/2005/8/layout/matrix1"/>
    <dgm:cxn modelId="{5FE8F610-52B9-4226-843F-CBBCA00FA615}" type="presParOf" srcId="{1717708E-75D8-4D3B-B9E9-EDB0CBBF26DD}" destId="{CC3C504E-34A3-47BF-8560-35E6288682D7}" srcOrd="5" destOrd="0" presId="urn:microsoft.com/office/officeart/2005/8/layout/matrix1"/>
    <dgm:cxn modelId="{0A602C01-A80F-4F20-A0E5-A2478CE4F275}" type="presParOf" srcId="{1717708E-75D8-4D3B-B9E9-EDB0CBBF26DD}" destId="{B993257C-69EC-48F8-B2BF-31ACED20AF8C}" srcOrd="6" destOrd="0" presId="urn:microsoft.com/office/officeart/2005/8/layout/matrix1"/>
    <dgm:cxn modelId="{63326AA3-4A04-4454-94C5-2AD813C521AE}" type="presParOf" srcId="{1717708E-75D8-4D3B-B9E9-EDB0CBBF26DD}" destId="{119F0DE2-4C5F-447D-8194-9E3C0EDA2A69}" srcOrd="7" destOrd="0" presId="urn:microsoft.com/office/officeart/2005/8/layout/matrix1"/>
    <dgm:cxn modelId="{C6E2CC4E-163E-4F30-ACA2-FC4FB118B900}" type="presParOf" srcId="{DCC26E84-1C67-4CF9-9429-E70076D38517}" destId="{107F7AE2-07EF-4A5D-9710-D0A8E334ADE5}" srcOrd="1" destOrd="0" presId="urn:microsoft.com/office/officeart/2005/8/layout/matrix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FA7A6-C051-4997-BDE0-EAD467772694}">
      <dsp:nvSpPr>
        <dsp:cNvPr id="0" name=""/>
        <dsp:cNvSpPr/>
      </dsp:nvSpPr>
      <dsp:spPr>
        <a:xfrm>
          <a:off x="3571" y="498276"/>
          <a:ext cx="1561703" cy="9370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EDA</a:t>
          </a:r>
        </a:p>
      </dsp:txBody>
      <dsp:txXfrm>
        <a:off x="31015" y="525720"/>
        <a:ext cx="1506815" cy="882133"/>
      </dsp:txXfrm>
    </dsp:sp>
    <dsp:sp modelId="{FC220A31-70DE-4BD5-9109-DDA58CE43B88}">
      <dsp:nvSpPr>
        <dsp:cNvPr id="0" name=""/>
        <dsp:cNvSpPr/>
      </dsp:nvSpPr>
      <dsp:spPr>
        <a:xfrm>
          <a:off x="1721445" y="773136"/>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1721445" y="850596"/>
        <a:ext cx="231757" cy="232382"/>
      </dsp:txXfrm>
    </dsp:sp>
    <dsp:sp modelId="{6481FFFC-9776-4F05-9311-992BFD08B7FC}">
      <dsp:nvSpPr>
        <dsp:cNvPr id="0" name=""/>
        <dsp:cNvSpPr/>
      </dsp:nvSpPr>
      <dsp:spPr>
        <a:xfrm>
          <a:off x="2189956" y="498276"/>
          <a:ext cx="1561703" cy="9370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Training</a:t>
          </a:r>
        </a:p>
      </dsp:txBody>
      <dsp:txXfrm>
        <a:off x="2217400" y="525720"/>
        <a:ext cx="1506815" cy="882133"/>
      </dsp:txXfrm>
    </dsp:sp>
    <dsp:sp modelId="{04506F61-B0F6-4665-BE65-6EB817BB623B}">
      <dsp:nvSpPr>
        <dsp:cNvPr id="0" name=""/>
        <dsp:cNvSpPr/>
      </dsp:nvSpPr>
      <dsp:spPr>
        <a:xfrm>
          <a:off x="3907829" y="773136"/>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3907829" y="850596"/>
        <a:ext cx="231757" cy="232382"/>
      </dsp:txXfrm>
    </dsp:sp>
    <dsp:sp modelId="{BBD60CDE-4844-4FDB-8887-D2CD64E7D32C}">
      <dsp:nvSpPr>
        <dsp:cNvPr id="0" name=""/>
        <dsp:cNvSpPr/>
      </dsp:nvSpPr>
      <dsp:spPr>
        <a:xfrm>
          <a:off x="4376340" y="498276"/>
          <a:ext cx="1561703" cy="9370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Evaluation</a:t>
          </a:r>
        </a:p>
      </dsp:txBody>
      <dsp:txXfrm>
        <a:off x="4403784" y="525720"/>
        <a:ext cx="1506815" cy="882133"/>
      </dsp:txXfrm>
    </dsp:sp>
    <dsp:sp modelId="{08E4EA94-E727-43B1-BB40-082B64F0E573}">
      <dsp:nvSpPr>
        <dsp:cNvPr id="0" name=""/>
        <dsp:cNvSpPr/>
      </dsp:nvSpPr>
      <dsp:spPr>
        <a:xfrm>
          <a:off x="6094214" y="773136"/>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6094214" y="850596"/>
        <a:ext cx="231757" cy="232382"/>
      </dsp:txXfrm>
    </dsp:sp>
    <dsp:sp modelId="{8363A8C1-A9C4-40BE-812A-0FF4673A9BF6}">
      <dsp:nvSpPr>
        <dsp:cNvPr id="0" name=""/>
        <dsp:cNvSpPr/>
      </dsp:nvSpPr>
      <dsp:spPr>
        <a:xfrm>
          <a:off x="6562724" y="498276"/>
          <a:ext cx="1561703" cy="9370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Explanation</a:t>
          </a:r>
        </a:p>
      </dsp:txBody>
      <dsp:txXfrm>
        <a:off x="6590168" y="525720"/>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56E41-CC86-49E3-A244-93BDA0E88186}">
      <dsp:nvSpPr>
        <dsp:cNvPr id="0" name=""/>
        <dsp:cNvSpPr/>
      </dsp:nvSpPr>
      <dsp:spPr>
        <a:xfrm>
          <a:off x="0" y="0"/>
          <a:ext cx="562405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24C99C-041B-4A18-A390-31046E1A500B}">
      <dsp:nvSpPr>
        <dsp:cNvPr id="0" name=""/>
        <dsp:cNvSpPr/>
      </dsp:nvSpPr>
      <dsp:spPr>
        <a:xfrm>
          <a:off x="0" y="0"/>
          <a:ext cx="1124810" cy="4159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EDA</a:t>
          </a:r>
        </a:p>
      </dsp:txBody>
      <dsp:txXfrm>
        <a:off x="0" y="0"/>
        <a:ext cx="1124810" cy="4159048"/>
      </dsp:txXfrm>
    </dsp:sp>
    <dsp:sp modelId="{941753AE-B722-471C-AC62-47319BF0C8D9}">
      <dsp:nvSpPr>
        <dsp:cNvPr id="0" name=""/>
        <dsp:cNvSpPr/>
      </dsp:nvSpPr>
      <dsp:spPr>
        <a:xfrm>
          <a:off x="1209171" y="48891"/>
          <a:ext cx="2165260" cy="977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Data Pre-processing</a:t>
          </a:r>
        </a:p>
      </dsp:txBody>
      <dsp:txXfrm>
        <a:off x="1209171" y="48891"/>
        <a:ext cx="2165260" cy="977823"/>
      </dsp:txXfrm>
    </dsp:sp>
    <dsp:sp modelId="{5985B81B-530D-4971-88A2-3EE4ECBB8E69}">
      <dsp:nvSpPr>
        <dsp:cNvPr id="0" name=""/>
        <dsp:cNvSpPr/>
      </dsp:nvSpPr>
      <dsp:spPr>
        <a:xfrm>
          <a:off x="3458791" y="48891"/>
          <a:ext cx="2165260" cy="195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kern="1200" dirty="0"/>
            <a:t>Missing Value Handling</a:t>
          </a:r>
        </a:p>
      </dsp:txBody>
      <dsp:txXfrm>
        <a:off x="3458791" y="48891"/>
        <a:ext cx="2165260" cy="195516"/>
      </dsp:txXfrm>
    </dsp:sp>
    <dsp:sp modelId="{FF831E13-8A6A-4D8A-BEB7-37ADC62306D4}">
      <dsp:nvSpPr>
        <dsp:cNvPr id="0" name=""/>
        <dsp:cNvSpPr/>
      </dsp:nvSpPr>
      <dsp:spPr>
        <a:xfrm>
          <a:off x="3374431" y="244408"/>
          <a:ext cx="216526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FF7BF0-831D-4AD1-ABB4-F764DB6E2461}">
      <dsp:nvSpPr>
        <dsp:cNvPr id="0" name=""/>
        <dsp:cNvSpPr/>
      </dsp:nvSpPr>
      <dsp:spPr>
        <a:xfrm>
          <a:off x="3458791" y="244408"/>
          <a:ext cx="2165260" cy="195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kern="1200" dirty="0"/>
            <a:t>Removal of irrelevant columns</a:t>
          </a:r>
        </a:p>
      </dsp:txBody>
      <dsp:txXfrm>
        <a:off x="3458791" y="244408"/>
        <a:ext cx="2165260" cy="195516"/>
      </dsp:txXfrm>
    </dsp:sp>
    <dsp:sp modelId="{D07F289D-12CB-40AB-A857-CA247E25A06F}">
      <dsp:nvSpPr>
        <dsp:cNvPr id="0" name=""/>
        <dsp:cNvSpPr/>
      </dsp:nvSpPr>
      <dsp:spPr>
        <a:xfrm>
          <a:off x="3374431" y="439924"/>
          <a:ext cx="216526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62E9A6-E659-40CA-98AB-B285AFE75633}">
      <dsp:nvSpPr>
        <dsp:cNvPr id="0" name=""/>
        <dsp:cNvSpPr/>
      </dsp:nvSpPr>
      <dsp:spPr>
        <a:xfrm>
          <a:off x="3458791" y="439924"/>
          <a:ext cx="2165260" cy="195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kern="1200" dirty="0"/>
            <a:t>Removal of sensitive columns</a:t>
          </a:r>
        </a:p>
      </dsp:txBody>
      <dsp:txXfrm>
        <a:off x="3458791" y="439924"/>
        <a:ext cx="2165260" cy="195516"/>
      </dsp:txXfrm>
    </dsp:sp>
    <dsp:sp modelId="{52EA843E-06A3-42D1-8C01-BD7D1EC5A7E2}">
      <dsp:nvSpPr>
        <dsp:cNvPr id="0" name=""/>
        <dsp:cNvSpPr/>
      </dsp:nvSpPr>
      <dsp:spPr>
        <a:xfrm>
          <a:off x="3374431" y="635441"/>
          <a:ext cx="216526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706D7E-EE3E-4DDF-9022-D931030632D4}">
      <dsp:nvSpPr>
        <dsp:cNvPr id="0" name=""/>
        <dsp:cNvSpPr/>
      </dsp:nvSpPr>
      <dsp:spPr>
        <a:xfrm>
          <a:off x="3458791" y="635441"/>
          <a:ext cx="2165260" cy="195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kern="1200" dirty="0"/>
            <a:t>Removal of post-loan approval columns</a:t>
          </a:r>
        </a:p>
      </dsp:txBody>
      <dsp:txXfrm>
        <a:off x="3458791" y="635441"/>
        <a:ext cx="2165260" cy="195516"/>
      </dsp:txXfrm>
    </dsp:sp>
    <dsp:sp modelId="{F7F3A5D0-D057-468A-B24E-9B2BE81D8CF2}">
      <dsp:nvSpPr>
        <dsp:cNvPr id="0" name=""/>
        <dsp:cNvSpPr/>
      </dsp:nvSpPr>
      <dsp:spPr>
        <a:xfrm>
          <a:off x="3374431" y="830958"/>
          <a:ext cx="216526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3E397E-2DA9-48E1-A4BE-33184935FB21}">
      <dsp:nvSpPr>
        <dsp:cNvPr id="0" name=""/>
        <dsp:cNvSpPr/>
      </dsp:nvSpPr>
      <dsp:spPr>
        <a:xfrm>
          <a:off x="3458791" y="830958"/>
          <a:ext cx="2165260" cy="195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IN" sz="900" kern="1200" dirty="0"/>
            <a:t>Forming the output variable</a:t>
          </a:r>
        </a:p>
      </dsp:txBody>
      <dsp:txXfrm>
        <a:off x="3458791" y="830958"/>
        <a:ext cx="2165260" cy="195516"/>
      </dsp:txXfrm>
    </dsp:sp>
    <dsp:sp modelId="{3BC7DEBA-2C52-4028-89DE-F5AB3FE4CB76}">
      <dsp:nvSpPr>
        <dsp:cNvPr id="0" name=""/>
        <dsp:cNvSpPr/>
      </dsp:nvSpPr>
      <dsp:spPr>
        <a:xfrm>
          <a:off x="1124810" y="1026714"/>
          <a:ext cx="4499241"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3F5734-4D54-4AF1-9A12-3B2325B908A1}">
      <dsp:nvSpPr>
        <dsp:cNvPr id="0" name=""/>
        <dsp:cNvSpPr/>
      </dsp:nvSpPr>
      <dsp:spPr>
        <a:xfrm>
          <a:off x="1209171" y="1075605"/>
          <a:ext cx="2165260" cy="977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Statistical and Visual Analysis</a:t>
          </a:r>
        </a:p>
      </dsp:txBody>
      <dsp:txXfrm>
        <a:off x="1209171" y="1075605"/>
        <a:ext cx="2165260" cy="977823"/>
      </dsp:txXfrm>
    </dsp:sp>
    <dsp:sp modelId="{C4D9330B-F04D-412D-BB13-2F067C2A29DD}">
      <dsp:nvSpPr>
        <dsp:cNvPr id="0" name=""/>
        <dsp:cNvSpPr/>
      </dsp:nvSpPr>
      <dsp:spPr>
        <a:xfrm>
          <a:off x="1124810" y="2053428"/>
          <a:ext cx="4499241"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DD7986-8B2F-4F73-B9F8-EFD41E23A411}">
      <dsp:nvSpPr>
        <dsp:cNvPr id="0" name=""/>
        <dsp:cNvSpPr/>
      </dsp:nvSpPr>
      <dsp:spPr>
        <a:xfrm>
          <a:off x="1209171" y="2102319"/>
          <a:ext cx="2165260" cy="977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Data Splitting</a:t>
          </a:r>
        </a:p>
      </dsp:txBody>
      <dsp:txXfrm>
        <a:off x="1209171" y="2102319"/>
        <a:ext cx="2165260" cy="977823"/>
      </dsp:txXfrm>
    </dsp:sp>
    <dsp:sp modelId="{3AB6591B-587F-4DA3-830A-8A2EE4E8CC7C}">
      <dsp:nvSpPr>
        <dsp:cNvPr id="0" name=""/>
        <dsp:cNvSpPr/>
      </dsp:nvSpPr>
      <dsp:spPr>
        <a:xfrm>
          <a:off x="1124810" y="3080142"/>
          <a:ext cx="4499241"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066DCF-1020-4B1B-9719-3F5253BDEE75}">
      <dsp:nvSpPr>
        <dsp:cNvPr id="0" name=""/>
        <dsp:cNvSpPr/>
      </dsp:nvSpPr>
      <dsp:spPr>
        <a:xfrm>
          <a:off x="1209171" y="3129033"/>
          <a:ext cx="2165260" cy="977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Data Augmentation</a:t>
          </a:r>
        </a:p>
      </dsp:txBody>
      <dsp:txXfrm>
        <a:off x="1209171" y="3129033"/>
        <a:ext cx="2165260" cy="977823"/>
      </dsp:txXfrm>
    </dsp:sp>
    <dsp:sp modelId="{DA6A172D-C8EF-4EEE-8A72-71BE97162571}">
      <dsp:nvSpPr>
        <dsp:cNvPr id="0" name=""/>
        <dsp:cNvSpPr/>
      </dsp:nvSpPr>
      <dsp:spPr>
        <a:xfrm>
          <a:off x="1124810" y="4106856"/>
          <a:ext cx="4499241"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3F426-D49A-44C9-BEC3-4C1B9FB79ED7}">
      <dsp:nvSpPr>
        <dsp:cNvPr id="0" name=""/>
        <dsp:cNvSpPr/>
      </dsp:nvSpPr>
      <dsp:spPr>
        <a:xfrm rot="16200000">
          <a:off x="418107" y="-418107"/>
          <a:ext cx="1343422" cy="2179637"/>
        </a:xfrm>
        <a:prstGeom prst="round1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Logistic Regression</a:t>
          </a:r>
        </a:p>
      </dsp:txBody>
      <dsp:txXfrm rot="5400000">
        <a:off x="0" y="0"/>
        <a:ext cx="2179637" cy="1007566"/>
      </dsp:txXfrm>
    </dsp:sp>
    <dsp:sp modelId="{25DE6BBF-7D03-42B0-AFEA-E1984E9CFE46}">
      <dsp:nvSpPr>
        <dsp:cNvPr id="0" name=""/>
        <dsp:cNvSpPr/>
      </dsp:nvSpPr>
      <dsp:spPr>
        <a:xfrm>
          <a:off x="2179637" y="0"/>
          <a:ext cx="2179637" cy="1343422"/>
        </a:xfrm>
        <a:prstGeom prst="round1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Decision Tree</a:t>
          </a:r>
        </a:p>
      </dsp:txBody>
      <dsp:txXfrm>
        <a:off x="2179637" y="0"/>
        <a:ext cx="2179637" cy="1007566"/>
      </dsp:txXfrm>
    </dsp:sp>
    <dsp:sp modelId="{DF28855F-C68C-4517-A273-41FE938D0D66}">
      <dsp:nvSpPr>
        <dsp:cNvPr id="0" name=""/>
        <dsp:cNvSpPr/>
      </dsp:nvSpPr>
      <dsp:spPr>
        <a:xfrm rot="10800000">
          <a:off x="0" y="1343422"/>
          <a:ext cx="2179637" cy="1343422"/>
        </a:xfrm>
        <a:prstGeom prst="round1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Random Forest</a:t>
          </a:r>
        </a:p>
      </dsp:txBody>
      <dsp:txXfrm rot="10800000">
        <a:off x="0" y="1679277"/>
        <a:ext cx="2179637" cy="1007566"/>
      </dsp:txXfrm>
    </dsp:sp>
    <dsp:sp modelId="{B993257C-69EC-48F8-B2BF-31ACED20AF8C}">
      <dsp:nvSpPr>
        <dsp:cNvPr id="0" name=""/>
        <dsp:cNvSpPr/>
      </dsp:nvSpPr>
      <dsp:spPr>
        <a:xfrm rot="5400000">
          <a:off x="2597745" y="925314"/>
          <a:ext cx="1343422" cy="2179637"/>
        </a:xfrm>
        <a:prstGeom prst="round1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err="1"/>
            <a:t>XGBoost</a:t>
          </a:r>
          <a:endParaRPr lang="en-IN" sz="1800" kern="1200" dirty="0"/>
        </a:p>
      </dsp:txBody>
      <dsp:txXfrm rot="-5400000">
        <a:off x="2179638" y="1679276"/>
        <a:ext cx="2179637" cy="1007566"/>
      </dsp:txXfrm>
    </dsp:sp>
    <dsp:sp modelId="{107F7AE2-07EF-4A5D-9710-D0A8E334ADE5}">
      <dsp:nvSpPr>
        <dsp:cNvPr id="0" name=""/>
        <dsp:cNvSpPr/>
      </dsp:nvSpPr>
      <dsp:spPr>
        <a:xfrm>
          <a:off x="1525746" y="1007566"/>
          <a:ext cx="1307782" cy="671711"/>
        </a:xfrm>
        <a:prstGeom prst="roundRect">
          <a:avLst/>
        </a:prstGeom>
        <a:solidFill>
          <a:schemeClr val="accent3">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Ensemble Model</a:t>
          </a:r>
        </a:p>
      </dsp:txBody>
      <dsp:txXfrm>
        <a:off x="1558536" y="1040356"/>
        <a:ext cx="1242202" cy="6061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05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99580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201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663525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99375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07143FC-79D6-4842-BB9D-74D8B5DEF5DE}" type="slidenum">
              <a:rPr lang="en-IN" smtClean="0"/>
              <a:t>‹#›</a:t>
            </a:fld>
            <a:endParaRPr lang="en-IN"/>
          </a:p>
        </p:txBody>
      </p:sp>
    </p:spTree>
    <p:extLst>
      <p:ext uri="{BB962C8B-B14F-4D97-AF65-F5344CB8AC3E}">
        <p14:creationId xmlns:p14="http://schemas.microsoft.com/office/powerpoint/2010/main" val="261695628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F160CF-B92D-4B91-A33C-5DCFBC9B1DCB}"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157333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F160CF-B92D-4B91-A33C-5DCFBC9B1DCB}" type="datetimeFigureOut">
              <a:rPr lang="en-IN" smtClean="0"/>
              <a:t>16-06-2024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00924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F160CF-B92D-4B91-A33C-5DCFBC9B1DCB}" type="datetimeFigureOut">
              <a:rPr lang="en-IN" smtClean="0"/>
              <a:t>16-06-2024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73219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F160CF-B92D-4B91-A33C-5DCFBC9B1DCB}" type="datetimeFigureOut">
              <a:rPr lang="en-IN" smtClean="0"/>
              <a:t>16-06-2024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824712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F160CF-B92D-4B91-A33C-5DCFBC9B1DCB}"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42258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3585621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F160CF-B92D-4B91-A33C-5DCFBC9B1DCB}"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308143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4062173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326359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F160CF-B92D-4B91-A33C-5DCFBC9B1DCB}" type="datetimeFigureOut">
              <a:rPr lang="en-IN" smtClean="0"/>
              <a:t>16-06-2024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84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F160CF-B92D-4B91-A33C-5DCFBC9B1DCB}"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74977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F160CF-B92D-4B91-A33C-5DCFBC9B1DCB}" type="datetimeFigureOut">
              <a:rPr lang="en-IN" smtClean="0"/>
              <a:t>16-06-2024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2019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F160CF-B92D-4B91-A33C-5DCFBC9B1DCB}" type="datetimeFigureOut">
              <a:rPr lang="en-IN" smtClean="0"/>
              <a:t>16-06-2024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323104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F160CF-B92D-4B91-A33C-5DCFBC9B1DCB}" type="datetimeFigureOut">
              <a:rPr lang="en-IN" smtClean="0"/>
              <a:t>16-06-2024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31777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F160CF-B92D-4B91-A33C-5DCFBC9B1DCB}"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06517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F160CF-B92D-4B91-A33C-5DCFBC9B1DCB}" type="datetimeFigureOut">
              <a:rPr lang="en-IN" smtClean="0"/>
              <a:t>16-06-2024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12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1F160CF-B92D-4B91-A33C-5DCFBC9B1DCB}" type="datetimeFigureOut">
              <a:rPr lang="en-IN" smtClean="0"/>
              <a:t>16-06-2024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07143FC-79D6-4842-BB9D-74D8B5DEF5D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466909"/>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1F160CF-B92D-4B91-A33C-5DCFBC9B1DCB}" type="datetimeFigureOut">
              <a:rPr lang="en-IN" smtClean="0"/>
              <a:t>16-06-2024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07143FC-79D6-4842-BB9D-74D8B5DEF5DE}" type="slidenum">
              <a:rPr lang="en-IN" smtClean="0"/>
              <a:t>‹#›</a:t>
            </a:fld>
            <a:endParaRPr lang="en-IN"/>
          </a:p>
        </p:txBody>
      </p:sp>
    </p:spTree>
    <p:extLst>
      <p:ext uri="{BB962C8B-B14F-4D97-AF65-F5344CB8AC3E}">
        <p14:creationId xmlns:p14="http://schemas.microsoft.com/office/powerpoint/2010/main" val="1370533004"/>
      </p:ext>
    </p:extLst>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263A-A8BF-2B5C-EABA-5528AB35143A}"/>
              </a:ext>
            </a:extLst>
          </p:cNvPr>
          <p:cNvSpPr>
            <a:spLocks noGrp="1"/>
          </p:cNvSpPr>
          <p:nvPr>
            <p:ph type="ctrTitle"/>
          </p:nvPr>
        </p:nvSpPr>
        <p:spPr/>
        <p:txBody>
          <a:bodyPr>
            <a:normAutofit/>
          </a:bodyPr>
          <a:lstStyle/>
          <a:p>
            <a:r>
              <a:rPr lang="en-US" dirty="0"/>
              <a:t>Case Study Report: CCB Risk Modelling</a:t>
            </a:r>
            <a:endParaRPr lang="en-IN" dirty="0"/>
          </a:p>
        </p:txBody>
      </p:sp>
      <p:sp>
        <p:nvSpPr>
          <p:cNvPr id="3" name="Subtitle 2">
            <a:extLst>
              <a:ext uri="{FF2B5EF4-FFF2-40B4-BE49-F238E27FC236}">
                <a16:creationId xmlns:a16="http://schemas.microsoft.com/office/drawing/2014/main" id="{F8491982-ADF8-B14C-F763-34D44F68E74F}"/>
              </a:ext>
            </a:extLst>
          </p:cNvPr>
          <p:cNvSpPr>
            <a:spLocks noGrp="1"/>
          </p:cNvSpPr>
          <p:nvPr>
            <p:ph type="subTitle" idx="1"/>
          </p:nvPr>
        </p:nvSpPr>
        <p:spPr/>
        <p:txBody>
          <a:bodyPr>
            <a:normAutofit/>
          </a:bodyPr>
          <a:lstStyle/>
          <a:p>
            <a:r>
              <a:rPr lang="en-IN" dirty="0"/>
              <a:t>JPMC CCB Risk Modelling Mentorship</a:t>
            </a:r>
          </a:p>
          <a:p>
            <a:r>
              <a:rPr lang="en-IN" dirty="0"/>
              <a:t>Unnati Singh</a:t>
            </a:r>
          </a:p>
        </p:txBody>
      </p:sp>
    </p:spTree>
    <p:extLst>
      <p:ext uri="{BB962C8B-B14F-4D97-AF65-F5344CB8AC3E}">
        <p14:creationId xmlns:p14="http://schemas.microsoft.com/office/powerpoint/2010/main" val="405452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84B5-65F0-07F2-6103-31635303C19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5529C02-EE0C-AFDF-85BF-F3490209004A}"/>
              </a:ext>
            </a:extLst>
          </p:cNvPr>
          <p:cNvSpPr>
            <a:spLocks noGrp="1"/>
          </p:cNvSpPr>
          <p:nvPr>
            <p:ph idx="1"/>
          </p:nvPr>
        </p:nvSpPr>
        <p:spPr/>
        <p:txBody>
          <a:bodyPr>
            <a:normAutofit/>
          </a:bodyPr>
          <a:lstStyle/>
          <a:p>
            <a:pPr marL="0" indent="0" algn="just">
              <a:buNone/>
            </a:pPr>
            <a:r>
              <a:rPr lang="en-US" dirty="0"/>
              <a:t>For a financial organization, accurately assessing the risk profile of loan applicants is crucial to avoid losses from unworthy customers and opportunity costs from declining worthy ones. </a:t>
            </a:r>
          </a:p>
          <a:p>
            <a:pPr marL="0" indent="0" algn="just">
              <a:buNone/>
            </a:pPr>
            <a:r>
              <a:rPr lang="en-US" dirty="0"/>
              <a:t>A dataset of 42,000 loan accounts from 2007 to 2011, containing demographic, credit bureau attributes, and loan statuses, is available for analysis. </a:t>
            </a:r>
          </a:p>
          <a:p>
            <a:pPr marL="0" indent="0" algn="just">
              <a:buNone/>
            </a:pPr>
            <a:r>
              <a:rPr lang="en-US" dirty="0"/>
              <a:t>The goal is to establish screening criteria based on relevant qualitative and quantitative customer attributes to approve or decline future applications, ensuring fair lending practices</a:t>
            </a:r>
            <a:endParaRPr lang="en-IN" dirty="0"/>
          </a:p>
        </p:txBody>
      </p:sp>
    </p:spTree>
    <p:extLst>
      <p:ext uri="{BB962C8B-B14F-4D97-AF65-F5344CB8AC3E}">
        <p14:creationId xmlns:p14="http://schemas.microsoft.com/office/powerpoint/2010/main" val="27468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EBB0-2349-F232-3DB9-05C1E7FD467A}"/>
              </a:ext>
            </a:extLst>
          </p:cNvPr>
          <p:cNvSpPr>
            <a:spLocks noGrp="1"/>
          </p:cNvSpPr>
          <p:nvPr>
            <p:ph type="title"/>
          </p:nvPr>
        </p:nvSpPr>
        <p:spPr/>
        <p:txBody>
          <a:bodyPr/>
          <a:lstStyle/>
          <a:p>
            <a:r>
              <a:rPr lang="en-IN" dirty="0"/>
              <a:t>Pipeline</a:t>
            </a:r>
          </a:p>
        </p:txBody>
      </p:sp>
      <p:graphicFrame>
        <p:nvGraphicFramePr>
          <p:cNvPr id="4" name="Diagram 3">
            <a:extLst>
              <a:ext uri="{FF2B5EF4-FFF2-40B4-BE49-F238E27FC236}">
                <a16:creationId xmlns:a16="http://schemas.microsoft.com/office/drawing/2014/main" id="{F0931F42-F7E0-A662-EAB3-19041A87BCD9}"/>
              </a:ext>
            </a:extLst>
          </p:cNvPr>
          <p:cNvGraphicFramePr/>
          <p:nvPr>
            <p:extLst>
              <p:ext uri="{D42A27DB-BD31-4B8C-83A1-F6EECF244321}">
                <p14:modId xmlns:p14="http://schemas.microsoft.com/office/powerpoint/2010/main" val="4049302594"/>
              </p:ext>
            </p:extLst>
          </p:nvPr>
        </p:nvGraphicFramePr>
        <p:xfrm>
          <a:off x="1766529" y="1092935"/>
          <a:ext cx="8128000" cy="1933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2A23A2B-837A-02F0-4B4D-578DE8803C7C}"/>
              </a:ext>
            </a:extLst>
          </p:cNvPr>
          <p:cNvGraphicFramePr/>
          <p:nvPr>
            <p:extLst>
              <p:ext uri="{D42A27DB-BD31-4B8C-83A1-F6EECF244321}">
                <p14:modId xmlns:p14="http://schemas.microsoft.com/office/powerpoint/2010/main" val="3290975418"/>
              </p:ext>
            </p:extLst>
          </p:nvPr>
        </p:nvGraphicFramePr>
        <p:xfrm>
          <a:off x="471948" y="2684206"/>
          <a:ext cx="5624052" cy="41590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a:extLst>
              <a:ext uri="{FF2B5EF4-FFF2-40B4-BE49-F238E27FC236}">
                <a16:creationId xmlns:a16="http://schemas.microsoft.com/office/drawing/2014/main" id="{3A6D2B26-9501-A59A-FAC0-BE3365DFEB66}"/>
              </a:ext>
            </a:extLst>
          </p:cNvPr>
          <p:cNvGraphicFramePr/>
          <p:nvPr>
            <p:extLst>
              <p:ext uri="{D42A27DB-BD31-4B8C-83A1-F6EECF244321}">
                <p14:modId xmlns:p14="http://schemas.microsoft.com/office/powerpoint/2010/main" val="881168377"/>
              </p:ext>
            </p:extLst>
          </p:nvPr>
        </p:nvGraphicFramePr>
        <p:xfrm>
          <a:off x="6735753" y="3429747"/>
          <a:ext cx="4359275" cy="268684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TextBox 2">
            <a:extLst>
              <a:ext uri="{FF2B5EF4-FFF2-40B4-BE49-F238E27FC236}">
                <a16:creationId xmlns:a16="http://schemas.microsoft.com/office/drawing/2014/main" id="{22103C96-4D5D-037C-17DC-580C540AFF62}"/>
              </a:ext>
            </a:extLst>
          </p:cNvPr>
          <p:cNvSpPr txBox="1"/>
          <p:nvPr/>
        </p:nvSpPr>
        <p:spPr>
          <a:xfrm>
            <a:off x="6647262" y="2838439"/>
            <a:ext cx="2122697" cy="461665"/>
          </a:xfrm>
          <a:prstGeom prst="rect">
            <a:avLst/>
          </a:prstGeom>
          <a:noFill/>
        </p:spPr>
        <p:txBody>
          <a:bodyPr wrap="none" rtlCol="0">
            <a:spAutoFit/>
          </a:bodyPr>
          <a:lstStyle/>
          <a:p>
            <a:r>
              <a:rPr lang="en-IN" sz="2400" b="1" dirty="0"/>
              <a:t>MODELS USED:</a:t>
            </a:r>
          </a:p>
        </p:txBody>
      </p:sp>
    </p:spTree>
    <p:extLst>
      <p:ext uri="{BB962C8B-B14F-4D97-AF65-F5344CB8AC3E}">
        <p14:creationId xmlns:p14="http://schemas.microsoft.com/office/powerpoint/2010/main" val="20300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CBF6-83FA-39FE-B10A-B90587D0028B}"/>
              </a:ext>
            </a:extLst>
          </p:cNvPr>
          <p:cNvSpPr>
            <a:spLocks noGrp="1"/>
          </p:cNvSpPr>
          <p:nvPr>
            <p:ph type="title"/>
          </p:nvPr>
        </p:nvSpPr>
        <p:spPr/>
        <p:txBody>
          <a:bodyPr/>
          <a:lstStyle/>
          <a:p>
            <a:r>
              <a:rPr lang="en-IN" dirty="0"/>
              <a:t>Evaluation</a:t>
            </a:r>
          </a:p>
        </p:txBody>
      </p:sp>
      <p:sp>
        <p:nvSpPr>
          <p:cNvPr id="3" name="Content Placeholder 2">
            <a:extLst>
              <a:ext uri="{FF2B5EF4-FFF2-40B4-BE49-F238E27FC236}">
                <a16:creationId xmlns:a16="http://schemas.microsoft.com/office/drawing/2014/main" id="{C1875F34-F669-52AC-6CBA-2A027E292F9A}"/>
              </a:ext>
            </a:extLst>
          </p:cNvPr>
          <p:cNvSpPr>
            <a:spLocks noGrp="1"/>
          </p:cNvSpPr>
          <p:nvPr>
            <p:ph idx="1"/>
          </p:nvPr>
        </p:nvSpPr>
        <p:spPr>
          <a:xfrm>
            <a:off x="1024127" y="1839025"/>
            <a:ext cx="10922067" cy="4023360"/>
          </a:xfrm>
        </p:spPr>
        <p:txBody>
          <a:bodyPr>
            <a:normAutofit/>
          </a:bodyPr>
          <a:lstStyle/>
          <a:p>
            <a:pPr marL="0" indent="0" algn="just">
              <a:buNone/>
            </a:pPr>
            <a:r>
              <a:rPr lang="en-IN" sz="2000" dirty="0"/>
              <a:t>Since this is a classification problem, we use a Classification Matrix to evaluate our model.</a:t>
            </a:r>
          </a:p>
          <a:p>
            <a:pPr marL="0" indent="0" algn="just">
              <a:buNone/>
            </a:pPr>
            <a:r>
              <a:rPr lang="en-IN" sz="2000" dirty="0"/>
              <a:t>During the first attempt of training, the post-loan approval variables were not removed from the input columns, giving a near perfect accuracy.</a:t>
            </a:r>
          </a:p>
          <a:p>
            <a:pPr marL="0" indent="0" algn="just">
              <a:buNone/>
            </a:pPr>
            <a:r>
              <a:rPr lang="en-IN" sz="2000" dirty="0"/>
              <a:t>After removing these columns, the models were evaluated again.</a:t>
            </a:r>
          </a:p>
        </p:txBody>
      </p:sp>
      <p:pic>
        <p:nvPicPr>
          <p:cNvPr id="4" name="Picture 3">
            <a:extLst>
              <a:ext uri="{FF2B5EF4-FFF2-40B4-BE49-F238E27FC236}">
                <a16:creationId xmlns:a16="http://schemas.microsoft.com/office/drawing/2014/main" id="{F508196F-0B74-2197-F17F-AE86AE5F61D0}"/>
              </a:ext>
            </a:extLst>
          </p:cNvPr>
          <p:cNvPicPr>
            <a:picLocks noChangeAspect="1"/>
          </p:cNvPicPr>
          <p:nvPr/>
        </p:nvPicPr>
        <p:blipFill>
          <a:blip r:embed="rId2"/>
          <a:stretch>
            <a:fillRect/>
          </a:stretch>
        </p:blipFill>
        <p:spPr>
          <a:xfrm>
            <a:off x="881009" y="3318978"/>
            <a:ext cx="4005623" cy="3539042"/>
          </a:xfrm>
          <a:prstGeom prst="rect">
            <a:avLst/>
          </a:prstGeom>
        </p:spPr>
      </p:pic>
      <p:graphicFrame>
        <p:nvGraphicFramePr>
          <p:cNvPr id="6" name="Table 5">
            <a:extLst>
              <a:ext uri="{FF2B5EF4-FFF2-40B4-BE49-F238E27FC236}">
                <a16:creationId xmlns:a16="http://schemas.microsoft.com/office/drawing/2014/main" id="{6D814723-869A-A819-1751-20B4B53427D9}"/>
              </a:ext>
            </a:extLst>
          </p:cNvPr>
          <p:cNvGraphicFramePr>
            <a:graphicFrameLocks noGrp="1"/>
          </p:cNvGraphicFramePr>
          <p:nvPr>
            <p:extLst>
              <p:ext uri="{D42A27DB-BD31-4B8C-83A1-F6EECF244321}">
                <p14:modId xmlns:p14="http://schemas.microsoft.com/office/powerpoint/2010/main" val="2691708853"/>
              </p:ext>
            </p:extLst>
          </p:nvPr>
        </p:nvGraphicFramePr>
        <p:xfrm>
          <a:off x="5719602" y="3387213"/>
          <a:ext cx="4883820" cy="1550681"/>
        </p:xfrm>
        <a:graphic>
          <a:graphicData uri="http://schemas.openxmlformats.org/drawingml/2006/table">
            <a:tbl>
              <a:tblPr firstRow="1" firstCol="1" bandRow="1">
                <a:tableStyleId>{5C22544A-7EE6-4342-B048-85BDC9FD1C3A}</a:tableStyleId>
              </a:tblPr>
              <a:tblGrid>
                <a:gridCol w="1237264">
                  <a:extLst>
                    <a:ext uri="{9D8B030D-6E8A-4147-A177-3AD203B41FA5}">
                      <a16:colId xmlns:a16="http://schemas.microsoft.com/office/drawing/2014/main" val="2423583734"/>
                    </a:ext>
                  </a:extLst>
                </a:gridCol>
                <a:gridCol w="799677">
                  <a:extLst>
                    <a:ext uri="{9D8B030D-6E8A-4147-A177-3AD203B41FA5}">
                      <a16:colId xmlns:a16="http://schemas.microsoft.com/office/drawing/2014/main" val="3094063780"/>
                    </a:ext>
                  </a:extLst>
                </a:gridCol>
                <a:gridCol w="944806">
                  <a:extLst>
                    <a:ext uri="{9D8B030D-6E8A-4147-A177-3AD203B41FA5}">
                      <a16:colId xmlns:a16="http://schemas.microsoft.com/office/drawing/2014/main" val="2548265231"/>
                    </a:ext>
                  </a:extLst>
                </a:gridCol>
                <a:gridCol w="944806">
                  <a:extLst>
                    <a:ext uri="{9D8B030D-6E8A-4147-A177-3AD203B41FA5}">
                      <a16:colId xmlns:a16="http://schemas.microsoft.com/office/drawing/2014/main" val="2967795713"/>
                    </a:ext>
                  </a:extLst>
                </a:gridCol>
                <a:gridCol w="957267">
                  <a:extLst>
                    <a:ext uri="{9D8B030D-6E8A-4147-A177-3AD203B41FA5}">
                      <a16:colId xmlns:a16="http://schemas.microsoft.com/office/drawing/2014/main" val="434746526"/>
                    </a:ext>
                  </a:extLst>
                </a:gridCol>
              </a:tblGrid>
              <a:tr h="450531">
                <a:tc>
                  <a:txBody>
                    <a:bodyPr/>
                    <a:lstStyle/>
                    <a:p>
                      <a:pPr algn="just">
                        <a:lnSpc>
                          <a:spcPct val="107000"/>
                        </a:lnSpc>
                        <a:spcAft>
                          <a:spcPts val="800"/>
                        </a:spcAft>
                      </a:pPr>
                      <a:r>
                        <a:rPr lang="en-IN" sz="1200" kern="100" dirty="0">
                          <a:effectLst/>
                        </a:rPr>
                        <a:t> Train Set Metrics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precision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recall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F1-score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support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5783533"/>
                  </a:ext>
                </a:extLst>
              </a:tr>
              <a:tr h="220030">
                <a:tc>
                  <a:txBody>
                    <a:bodyPr/>
                    <a:lstStyle/>
                    <a:p>
                      <a:pPr algn="just">
                        <a:lnSpc>
                          <a:spcPct val="107000"/>
                        </a:lnSpc>
                        <a:spcAft>
                          <a:spcPts val="800"/>
                        </a:spcAft>
                      </a:pPr>
                      <a:r>
                        <a:rPr lang="en-IN" sz="1200" kern="100">
                          <a:effectLst/>
                        </a:rPr>
                        <a:t>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dirty="0">
                          <a:effectLst/>
                        </a:rPr>
                        <a:t>0.97</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32488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04799362"/>
                  </a:ext>
                </a:extLst>
              </a:tr>
              <a:tr h="220030">
                <a:tc>
                  <a:txBody>
                    <a:bodyPr/>
                    <a:lstStyle/>
                    <a:p>
                      <a:pPr algn="just">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32488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89306251"/>
                  </a:ext>
                </a:extLst>
              </a:tr>
              <a:tr h="220030">
                <a:tc>
                  <a:txBody>
                    <a:bodyPr/>
                    <a:lstStyle/>
                    <a:p>
                      <a:pPr algn="just">
                        <a:lnSpc>
                          <a:spcPct val="107000"/>
                        </a:lnSpc>
                        <a:spcAft>
                          <a:spcPts val="800"/>
                        </a:spcAft>
                      </a:pPr>
                      <a:r>
                        <a:rPr lang="en-IN" sz="1200" kern="100">
                          <a:effectLst/>
                        </a:rPr>
                        <a:t>Accuracy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64976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23366064"/>
                  </a:ext>
                </a:extLst>
              </a:tr>
              <a:tr h="220030">
                <a:tc>
                  <a:txBody>
                    <a:bodyPr/>
                    <a:lstStyle/>
                    <a:p>
                      <a:pPr algn="just">
                        <a:lnSpc>
                          <a:spcPct val="107000"/>
                        </a:lnSpc>
                        <a:spcAft>
                          <a:spcPts val="800"/>
                        </a:spcAft>
                      </a:pPr>
                      <a:r>
                        <a:rPr lang="en-IN" sz="1200" kern="100">
                          <a:effectLst/>
                        </a:rPr>
                        <a:t>Macro avg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64976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00902984"/>
                  </a:ext>
                </a:extLst>
              </a:tr>
              <a:tr h="220030">
                <a:tc>
                  <a:txBody>
                    <a:bodyPr/>
                    <a:lstStyle/>
                    <a:p>
                      <a:pPr algn="just">
                        <a:lnSpc>
                          <a:spcPct val="107000"/>
                        </a:lnSpc>
                        <a:spcAft>
                          <a:spcPts val="800"/>
                        </a:spcAft>
                      </a:pPr>
                      <a:r>
                        <a:rPr lang="en-IN" sz="1200" kern="100">
                          <a:effectLst/>
                        </a:rPr>
                        <a:t>Weighted avg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dirty="0">
                          <a:effectLst/>
                        </a:rPr>
                        <a:t>64976</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05280230"/>
                  </a:ext>
                </a:extLst>
              </a:tr>
            </a:tbl>
          </a:graphicData>
        </a:graphic>
      </p:graphicFrame>
      <p:graphicFrame>
        <p:nvGraphicFramePr>
          <p:cNvPr id="7" name="Table 6">
            <a:extLst>
              <a:ext uri="{FF2B5EF4-FFF2-40B4-BE49-F238E27FC236}">
                <a16:creationId xmlns:a16="http://schemas.microsoft.com/office/drawing/2014/main" id="{9492B766-48A5-8F2B-F0EB-B41BBA74DDCD}"/>
              </a:ext>
            </a:extLst>
          </p:cNvPr>
          <p:cNvGraphicFramePr>
            <a:graphicFrameLocks noGrp="1"/>
          </p:cNvGraphicFramePr>
          <p:nvPr>
            <p:extLst>
              <p:ext uri="{D42A27DB-BD31-4B8C-83A1-F6EECF244321}">
                <p14:modId xmlns:p14="http://schemas.microsoft.com/office/powerpoint/2010/main" val="3880807678"/>
              </p:ext>
            </p:extLst>
          </p:nvPr>
        </p:nvGraphicFramePr>
        <p:xfrm>
          <a:off x="5719602" y="5115591"/>
          <a:ext cx="4883820" cy="1550681"/>
        </p:xfrm>
        <a:graphic>
          <a:graphicData uri="http://schemas.openxmlformats.org/drawingml/2006/table">
            <a:tbl>
              <a:tblPr firstRow="1" firstCol="1" bandRow="1">
                <a:tableStyleId>{5C22544A-7EE6-4342-B048-85BDC9FD1C3A}</a:tableStyleId>
              </a:tblPr>
              <a:tblGrid>
                <a:gridCol w="1237264">
                  <a:extLst>
                    <a:ext uri="{9D8B030D-6E8A-4147-A177-3AD203B41FA5}">
                      <a16:colId xmlns:a16="http://schemas.microsoft.com/office/drawing/2014/main" val="1749447144"/>
                    </a:ext>
                  </a:extLst>
                </a:gridCol>
                <a:gridCol w="799677">
                  <a:extLst>
                    <a:ext uri="{9D8B030D-6E8A-4147-A177-3AD203B41FA5}">
                      <a16:colId xmlns:a16="http://schemas.microsoft.com/office/drawing/2014/main" val="3916995760"/>
                    </a:ext>
                  </a:extLst>
                </a:gridCol>
                <a:gridCol w="944806">
                  <a:extLst>
                    <a:ext uri="{9D8B030D-6E8A-4147-A177-3AD203B41FA5}">
                      <a16:colId xmlns:a16="http://schemas.microsoft.com/office/drawing/2014/main" val="1645338459"/>
                    </a:ext>
                  </a:extLst>
                </a:gridCol>
                <a:gridCol w="944806">
                  <a:extLst>
                    <a:ext uri="{9D8B030D-6E8A-4147-A177-3AD203B41FA5}">
                      <a16:colId xmlns:a16="http://schemas.microsoft.com/office/drawing/2014/main" val="2764101618"/>
                    </a:ext>
                  </a:extLst>
                </a:gridCol>
                <a:gridCol w="957267">
                  <a:extLst>
                    <a:ext uri="{9D8B030D-6E8A-4147-A177-3AD203B41FA5}">
                      <a16:colId xmlns:a16="http://schemas.microsoft.com/office/drawing/2014/main" val="3033205072"/>
                    </a:ext>
                  </a:extLst>
                </a:gridCol>
              </a:tblGrid>
              <a:tr h="450531">
                <a:tc>
                  <a:txBody>
                    <a:bodyPr/>
                    <a:lstStyle/>
                    <a:p>
                      <a:pPr algn="just">
                        <a:lnSpc>
                          <a:spcPct val="107000"/>
                        </a:lnSpc>
                        <a:spcAft>
                          <a:spcPts val="800"/>
                        </a:spcAft>
                      </a:pPr>
                      <a:r>
                        <a:rPr lang="en-IN" sz="1200" kern="100" dirty="0">
                          <a:effectLst/>
                        </a:rPr>
                        <a:t> Test Set Metrics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precision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recall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F1-score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support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96559169"/>
                  </a:ext>
                </a:extLst>
              </a:tr>
              <a:tr h="220030">
                <a:tc>
                  <a:txBody>
                    <a:bodyPr/>
                    <a:lstStyle/>
                    <a:p>
                      <a:pPr algn="just">
                        <a:lnSpc>
                          <a:spcPct val="107000"/>
                        </a:lnSpc>
                        <a:spcAft>
                          <a:spcPts val="800"/>
                        </a:spcAft>
                      </a:pPr>
                      <a:r>
                        <a:rPr lang="en-IN" sz="1200" kern="100">
                          <a:effectLst/>
                        </a:rPr>
                        <a:t>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0.83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0.86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0.84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634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2692550"/>
                  </a:ext>
                </a:extLst>
              </a:tr>
              <a:tr h="220030">
                <a:tc>
                  <a:txBody>
                    <a:bodyPr/>
                    <a:lstStyle/>
                    <a:p>
                      <a:pPr algn="just">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3620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98533442"/>
                  </a:ext>
                </a:extLst>
              </a:tr>
              <a:tr h="220030">
                <a:tc>
                  <a:txBody>
                    <a:bodyPr/>
                    <a:lstStyle/>
                    <a:p>
                      <a:pPr algn="just">
                        <a:lnSpc>
                          <a:spcPct val="107000"/>
                        </a:lnSpc>
                        <a:spcAft>
                          <a:spcPts val="800"/>
                        </a:spcAft>
                      </a:pPr>
                      <a:r>
                        <a:rPr lang="en-IN" sz="1200" kern="100">
                          <a:effectLst/>
                        </a:rPr>
                        <a:t>Accuracy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4254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71028428"/>
                  </a:ext>
                </a:extLst>
              </a:tr>
              <a:tr h="220030">
                <a:tc>
                  <a:txBody>
                    <a:bodyPr/>
                    <a:lstStyle/>
                    <a:p>
                      <a:pPr algn="just">
                        <a:lnSpc>
                          <a:spcPct val="107000"/>
                        </a:lnSpc>
                        <a:spcAft>
                          <a:spcPts val="800"/>
                        </a:spcAft>
                      </a:pPr>
                      <a:r>
                        <a:rPr lang="en-IN" sz="1200" kern="100">
                          <a:effectLst/>
                        </a:rPr>
                        <a:t>Macro avg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4254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50593600"/>
                  </a:ext>
                </a:extLst>
              </a:tr>
              <a:tr h="220030">
                <a:tc>
                  <a:txBody>
                    <a:bodyPr/>
                    <a:lstStyle/>
                    <a:p>
                      <a:pPr algn="just">
                        <a:lnSpc>
                          <a:spcPct val="107000"/>
                        </a:lnSpc>
                        <a:spcAft>
                          <a:spcPts val="800"/>
                        </a:spcAft>
                      </a:pPr>
                      <a:r>
                        <a:rPr lang="en-IN" sz="1200" kern="100">
                          <a:effectLst/>
                        </a:rPr>
                        <a:t>Weighted avg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a:effectLst/>
                        </a:rPr>
                        <a:t>0.95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200" kern="100" dirty="0">
                          <a:effectLst/>
                        </a:rPr>
                        <a:t>4254</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38593452"/>
                  </a:ext>
                </a:extLst>
              </a:tr>
            </a:tbl>
          </a:graphicData>
        </a:graphic>
      </p:graphicFrame>
    </p:spTree>
    <p:extLst>
      <p:ext uri="{BB962C8B-B14F-4D97-AF65-F5344CB8AC3E}">
        <p14:creationId xmlns:p14="http://schemas.microsoft.com/office/powerpoint/2010/main" val="403806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723528-33E5-CC0F-6443-57E61161A4AE}"/>
              </a:ext>
            </a:extLst>
          </p:cNvPr>
          <p:cNvSpPr txBox="1"/>
          <p:nvPr/>
        </p:nvSpPr>
        <p:spPr>
          <a:xfrm>
            <a:off x="4440248" y="6390773"/>
            <a:ext cx="3803990" cy="369332"/>
          </a:xfrm>
          <a:prstGeom prst="rect">
            <a:avLst/>
          </a:prstGeom>
          <a:noFill/>
        </p:spPr>
        <p:txBody>
          <a:bodyPr wrap="none" rtlCol="0">
            <a:spAutoFit/>
          </a:bodyPr>
          <a:lstStyle/>
          <a:p>
            <a:r>
              <a:rPr lang="en-IN" dirty="0">
                <a:solidFill>
                  <a:schemeClr val="bg2">
                    <a:lumMod val="50000"/>
                  </a:schemeClr>
                </a:solidFill>
              </a:rPr>
              <a:t>SHAP explanation for the entire test set</a:t>
            </a:r>
          </a:p>
        </p:txBody>
      </p:sp>
      <p:pic>
        <p:nvPicPr>
          <p:cNvPr id="7" name="Picture 6">
            <a:extLst>
              <a:ext uri="{FF2B5EF4-FFF2-40B4-BE49-F238E27FC236}">
                <a16:creationId xmlns:a16="http://schemas.microsoft.com/office/drawing/2014/main" id="{C2B4331E-75C3-5502-25CC-8259566BDFD0}"/>
              </a:ext>
            </a:extLst>
          </p:cNvPr>
          <p:cNvPicPr>
            <a:picLocks noChangeAspect="1"/>
          </p:cNvPicPr>
          <p:nvPr/>
        </p:nvPicPr>
        <p:blipFill>
          <a:blip r:embed="rId2"/>
          <a:stretch>
            <a:fillRect/>
          </a:stretch>
        </p:blipFill>
        <p:spPr>
          <a:xfrm>
            <a:off x="8234406" y="1763639"/>
            <a:ext cx="3402000" cy="4646798"/>
          </a:xfrm>
          <a:prstGeom prst="rect">
            <a:avLst/>
          </a:prstGeom>
        </p:spPr>
      </p:pic>
      <p:pic>
        <p:nvPicPr>
          <p:cNvPr id="5" name="Picture 4">
            <a:extLst>
              <a:ext uri="{FF2B5EF4-FFF2-40B4-BE49-F238E27FC236}">
                <a16:creationId xmlns:a16="http://schemas.microsoft.com/office/drawing/2014/main" id="{3A736898-95E5-F750-D5BF-CFA7FF99D98C}"/>
              </a:ext>
            </a:extLst>
          </p:cNvPr>
          <p:cNvPicPr>
            <a:picLocks noChangeAspect="1"/>
          </p:cNvPicPr>
          <p:nvPr/>
        </p:nvPicPr>
        <p:blipFill>
          <a:blip r:embed="rId3"/>
          <a:stretch>
            <a:fillRect/>
          </a:stretch>
        </p:blipFill>
        <p:spPr>
          <a:xfrm>
            <a:off x="3982682" y="1832148"/>
            <a:ext cx="3961783" cy="4588412"/>
          </a:xfrm>
          <a:prstGeom prst="rect">
            <a:avLst/>
          </a:prstGeom>
        </p:spPr>
      </p:pic>
      <p:sp>
        <p:nvSpPr>
          <p:cNvPr id="2" name="Title 1">
            <a:extLst>
              <a:ext uri="{FF2B5EF4-FFF2-40B4-BE49-F238E27FC236}">
                <a16:creationId xmlns:a16="http://schemas.microsoft.com/office/drawing/2014/main" id="{F537417D-3C35-D6BD-C504-C24C2DE4D6FA}"/>
              </a:ext>
            </a:extLst>
          </p:cNvPr>
          <p:cNvSpPr>
            <a:spLocks noGrp="1"/>
          </p:cNvSpPr>
          <p:nvPr>
            <p:ph type="title"/>
          </p:nvPr>
        </p:nvSpPr>
        <p:spPr/>
        <p:txBody>
          <a:bodyPr/>
          <a:lstStyle/>
          <a:p>
            <a:r>
              <a:rPr lang="en-IN" dirty="0"/>
              <a:t>Explanation of Model Output</a:t>
            </a:r>
          </a:p>
        </p:txBody>
      </p:sp>
      <p:sp>
        <p:nvSpPr>
          <p:cNvPr id="3" name="Content Placeholder 2">
            <a:extLst>
              <a:ext uri="{FF2B5EF4-FFF2-40B4-BE49-F238E27FC236}">
                <a16:creationId xmlns:a16="http://schemas.microsoft.com/office/drawing/2014/main" id="{5BCD93E0-A47E-DB88-38E2-ABD47ED9C16E}"/>
              </a:ext>
            </a:extLst>
          </p:cNvPr>
          <p:cNvSpPr>
            <a:spLocks noGrp="1"/>
          </p:cNvSpPr>
          <p:nvPr>
            <p:ph idx="1"/>
          </p:nvPr>
        </p:nvSpPr>
        <p:spPr>
          <a:xfrm>
            <a:off x="601342" y="2482644"/>
            <a:ext cx="2918608" cy="3033252"/>
          </a:xfrm>
        </p:spPr>
        <p:txBody>
          <a:bodyPr/>
          <a:lstStyle/>
          <a:p>
            <a:pPr marL="0" indent="0" algn="just">
              <a:buNone/>
            </a:pPr>
            <a:r>
              <a:rPr lang="en-IN" dirty="0"/>
              <a:t>According to the </a:t>
            </a:r>
            <a:r>
              <a:rPr lang="en-US" b="0" i="0" dirty="0">
                <a:solidFill>
                  <a:srgbClr val="1B1B1B"/>
                </a:solidFill>
                <a:effectLst/>
                <a:highlight>
                  <a:srgbClr val="FFFFFF"/>
                </a:highlight>
                <a:latin typeface="Inter"/>
              </a:rPr>
              <a:t>Equal Credit Opportunity Act (ECOA), a customer has the right to know why the creditor rejected their application.</a:t>
            </a:r>
          </a:p>
          <a:p>
            <a:pPr marL="0" indent="0" algn="just">
              <a:buNone/>
            </a:pPr>
            <a:r>
              <a:rPr lang="en-US" dirty="0">
                <a:solidFill>
                  <a:srgbClr val="1B1B1B"/>
                </a:solidFill>
                <a:highlight>
                  <a:srgbClr val="FFFFFF"/>
                </a:highlight>
                <a:latin typeface="Inter"/>
              </a:rPr>
              <a:t>To help understand the decisions of our model, we can use SHAP.</a:t>
            </a:r>
            <a:endParaRPr lang="en-IN" dirty="0"/>
          </a:p>
        </p:txBody>
      </p:sp>
      <p:sp>
        <p:nvSpPr>
          <p:cNvPr id="9" name="TextBox 8">
            <a:extLst>
              <a:ext uri="{FF2B5EF4-FFF2-40B4-BE49-F238E27FC236}">
                <a16:creationId xmlns:a16="http://schemas.microsoft.com/office/drawing/2014/main" id="{936046A6-A80B-19E9-0ADE-1E6E422ECCAD}"/>
              </a:ext>
            </a:extLst>
          </p:cNvPr>
          <p:cNvSpPr txBox="1"/>
          <p:nvPr/>
        </p:nvSpPr>
        <p:spPr>
          <a:xfrm>
            <a:off x="8672303" y="6319604"/>
            <a:ext cx="3040961" cy="369332"/>
          </a:xfrm>
          <a:prstGeom prst="rect">
            <a:avLst/>
          </a:prstGeom>
          <a:noFill/>
        </p:spPr>
        <p:txBody>
          <a:bodyPr wrap="none" rtlCol="0">
            <a:spAutoFit/>
          </a:bodyPr>
          <a:lstStyle/>
          <a:p>
            <a:r>
              <a:rPr lang="en-IN" dirty="0">
                <a:solidFill>
                  <a:schemeClr val="bg2">
                    <a:lumMod val="50000"/>
                  </a:schemeClr>
                </a:solidFill>
              </a:rPr>
              <a:t>SHAP explanation for one case</a:t>
            </a:r>
          </a:p>
        </p:txBody>
      </p:sp>
    </p:spTree>
    <p:extLst>
      <p:ext uri="{BB962C8B-B14F-4D97-AF65-F5344CB8AC3E}">
        <p14:creationId xmlns:p14="http://schemas.microsoft.com/office/powerpoint/2010/main" val="323453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E06F-3CF7-75C3-44D6-1B76EA5B7569}"/>
              </a:ext>
            </a:extLst>
          </p:cNvPr>
          <p:cNvSpPr>
            <a:spLocks noGrp="1"/>
          </p:cNvSpPr>
          <p:nvPr>
            <p:ph type="title"/>
          </p:nvPr>
        </p:nvSpPr>
        <p:spPr/>
        <p:txBody>
          <a:bodyPr/>
          <a:lstStyle/>
          <a:p>
            <a:r>
              <a:rPr lang="en-IN" dirty="0"/>
              <a:t>Post prediction Steps</a:t>
            </a:r>
          </a:p>
        </p:txBody>
      </p:sp>
      <p:sp>
        <p:nvSpPr>
          <p:cNvPr id="3" name="Content Placeholder 2">
            <a:extLst>
              <a:ext uri="{FF2B5EF4-FFF2-40B4-BE49-F238E27FC236}">
                <a16:creationId xmlns:a16="http://schemas.microsoft.com/office/drawing/2014/main" id="{EB91CE0B-51E3-D6B0-BB9D-7694DF7B4F19}"/>
              </a:ext>
            </a:extLst>
          </p:cNvPr>
          <p:cNvSpPr>
            <a:spLocks noGrp="1"/>
          </p:cNvSpPr>
          <p:nvPr>
            <p:ph idx="1"/>
          </p:nvPr>
        </p:nvSpPr>
        <p:spPr/>
        <p:txBody>
          <a:bodyPr/>
          <a:lstStyle/>
          <a:p>
            <a:pPr algn="just"/>
            <a:r>
              <a:rPr lang="en-IN" dirty="0"/>
              <a:t>As new data keeps on being added to the model it is important that we keep making sanity checks to make sure that we are getting reasonable predictions.</a:t>
            </a:r>
          </a:p>
          <a:p>
            <a:pPr marL="0" indent="0" algn="just">
              <a:buNone/>
            </a:pPr>
            <a:r>
              <a:rPr lang="en-IN" dirty="0"/>
              <a:t>This can be ensured by using statistical tests like t-test and chi-square to make sure that there is no inherent bias in the model regarding any sensitive variable. These checks should happen at regular intervals to maintain the integrity of our model.</a:t>
            </a:r>
          </a:p>
        </p:txBody>
      </p:sp>
    </p:spTree>
    <p:extLst>
      <p:ext uri="{BB962C8B-B14F-4D97-AF65-F5344CB8AC3E}">
        <p14:creationId xmlns:p14="http://schemas.microsoft.com/office/powerpoint/2010/main" val="3248774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Integral</Template>
  <TotalTime>465</TotalTime>
  <Words>400</Words>
  <Application>Microsoft Office PowerPoint</Application>
  <PresentationFormat>Widescreen</PresentationFormat>
  <Paragraphs>100</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Calibri</vt:lpstr>
      <vt:lpstr>Corbel</vt:lpstr>
      <vt:lpstr>Inter</vt:lpstr>
      <vt:lpstr>Tw Cen MT</vt:lpstr>
      <vt:lpstr>Tw Cen MT Condensed</vt:lpstr>
      <vt:lpstr>Wingdings</vt:lpstr>
      <vt:lpstr>Wingdings 3</vt:lpstr>
      <vt:lpstr>Integral</vt:lpstr>
      <vt:lpstr>Banded</vt:lpstr>
      <vt:lpstr>Case Study Report: CCB Risk Modelling</vt:lpstr>
      <vt:lpstr>Problem Statement</vt:lpstr>
      <vt:lpstr>Pipeline</vt:lpstr>
      <vt:lpstr>Evaluation</vt:lpstr>
      <vt:lpstr>Explanation of Model Output</vt:lpstr>
      <vt:lpstr>Post prediction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Unnati Singh</dc:creator>
  <cp:lastModifiedBy>Unnati Singh</cp:lastModifiedBy>
  <cp:revision>5</cp:revision>
  <dcterms:created xsi:type="dcterms:W3CDTF">2024-06-15T16:09:07Z</dcterms:created>
  <dcterms:modified xsi:type="dcterms:W3CDTF">2024-06-16T17:00:31Z</dcterms:modified>
</cp:coreProperties>
</file>