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Montserrat Classic Bold" panose="020B0604020202020204" charset="0"/>
      <p:regular r:id="rId10"/>
    </p:embeddedFont>
    <p:embeddedFont>
      <p:font typeface="Oswald Bold" panose="020B0604020202020204" charset="0"/>
      <p:regular r:id="rId11"/>
    </p:embeddedFont>
    <p:embeddedFont>
      <p:font typeface="Tw Cen MT" panose="020B0602020104020603" pitchFamily="34" charset="0"/>
      <p:regular r:id="rId12"/>
      <p:bold r:id="rId13"/>
      <p:italic r:id="rId14"/>
      <p:boldItalic r:id="rId15"/>
    </p:embeddedFont>
    <p:embeddedFont>
      <p:font typeface="Tw Cen MT Condensed" panose="020B0606020104020203" pitchFamily="34" charset="0"/>
      <p:regular r:id="rId16"/>
      <p:bold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3072" autoAdjust="0"/>
  </p:normalViewPr>
  <p:slideViewPr>
    <p:cSldViewPr>
      <p:cViewPr varScale="1">
        <p:scale>
          <a:sx n="51" d="100"/>
          <a:sy n="51" d="100"/>
        </p:scale>
        <p:origin x="8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and Outliers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13C68548-78D4-42EB-8A4E-355ADF5DB3ED}">
      <dgm:prSet phldrT="[Text]"/>
      <dgm:spPr/>
      <dgm:t>
        <a:bodyPr/>
        <a:lstStyle/>
        <a:p>
          <a:r>
            <a:rPr lang="en-IN" dirty="0"/>
            <a:t>Graphs and Plots</a:t>
          </a:r>
        </a:p>
      </dgm:t>
    </dgm:pt>
    <dgm:pt modelId="{FD04A5A8-D653-414C-9CB2-871AD466BB26}" type="parTrans" cxnId="{EF358AFE-C887-4F32-A138-762069FFB118}">
      <dgm:prSet/>
      <dgm:spPr/>
      <dgm:t>
        <a:bodyPr/>
        <a:lstStyle/>
        <a:p>
          <a:endParaRPr lang="en-IN"/>
        </a:p>
      </dgm:t>
    </dgm:pt>
    <dgm:pt modelId="{265266E8-B628-4641-AF38-86C61CFBC6E8}" type="sibTrans" cxnId="{EF358AFE-C887-4F32-A138-762069FFB118}">
      <dgm:prSet/>
      <dgm:spPr/>
      <dgm:t>
        <a:bodyPr/>
        <a:lstStyle/>
        <a:p>
          <a:endParaRPr lang="en-IN"/>
        </a:p>
      </dgm:t>
    </dgm:pt>
    <dgm:pt modelId="{924345C8-548C-42F9-9038-809466137207}">
      <dgm:prSet phldrT="[Text]"/>
      <dgm:spPr/>
      <dgm:t>
        <a:bodyPr/>
        <a:lstStyle/>
        <a:p>
          <a:r>
            <a:rPr lang="en-IN" dirty="0"/>
            <a:t>Statistical tests</a:t>
          </a:r>
        </a:p>
      </dgm:t>
    </dgm:pt>
    <dgm:pt modelId="{6D903541-63D2-483E-AFF1-457784F29F62}" type="parTrans" cxnId="{01557B17-2AC1-42CB-9B1B-8F52C6DE6578}">
      <dgm:prSet/>
      <dgm:spPr/>
      <dgm:t>
        <a:bodyPr/>
        <a:lstStyle/>
        <a:p>
          <a:endParaRPr lang="en-IN"/>
        </a:p>
      </dgm:t>
    </dgm:pt>
    <dgm:pt modelId="{A502BDD9-648C-4854-B585-61D49C62C56A}" type="sibTrans" cxnId="{01557B17-2AC1-42CB-9B1B-8F52C6DE6578}">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2"/>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2"/>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2"/>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9"/>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2"/>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9"/>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2"/>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9"/>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2"/>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9"/>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2"/>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9"/>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2"/>
      <dgm:spPr/>
    </dgm:pt>
    <dgm:pt modelId="{FE67E293-4F22-4B7C-99DC-F92B634FD3E3}" type="pres">
      <dgm:prSet presAssocID="{895FDE64-0A3D-4ED9-99A2-22F3494EF53D}" presName="vert2" presStyleCnt="0"/>
      <dgm:spPr/>
    </dgm:pt>
    <dgm:pt modelId="{31E15C18-2C2D-4FC9-8399-222A0ABCBFB2}" type="pres">
      <dgm:prSet presAssocID="{13C68548-78D4-42EB-8A4E-355ADF5DB3ED}" presName="horz3" presStyleCnt="0"/>
      <dgm:spPr/>
    </dgm:pt>
    <dgm:pt modelId="{876EC87B-5A0B-4D57-9D75-4EAA474AEE22}" type="pres">
      <dgm:prSet presAssocID="{13C68548-78D4-42EB-8A4E-355ADF5DB3ED}" presName="horzSpace3" presStyleCnt="0"/>
      <dgm:spPr/>
    </dgm:pt>
    <dgm:pt modelId="{928F2C93-E1BA-4337-99D6-D12DC92E91EF}" type="pres">
      <dgm:prSet presAssocID="{13C68548-78D4-42EB-8A4E-355ADF5DB3ED}" presName="tx3" presStyleLbl="revTx" presStyleIdx="8" presStyleCnt="12"/>
      <dgm:spPr/>
    </dgm:pt>
    <dgm:pt modelId="{FC499929-1754-457D-B6F5-0622B8DEEEE7}" type="pres">
      <dgm:prSet presAssocID="{13C68548-78D4-42EB-8A4E-355ADF5DB3ED}" presName="vert3" presStyleCnt="0"/>
      <dgm:spPr/>
    </dgm:pt>
    <dgm:pt modelId="{8C9FE8B8-DC11-4721-942D-905655C00CE9}" type="pres">
      <dgm:prSet presAssocID="{265266E8-B628-4641-AF38-86C61CFBC6E8}" presName="thinLine3" presStyleLbl="callout" presStyleIdx="5" presStyleCnt="9"/>
      <dgm:spPr/>
    </dgm:pt>
    <dgm:pt modelId="{1EFA7EFA-3863-4F57-93C1-BC47CDEEAD9B}" type="pres">
      <dgm:prSet presAssocID="{924345C8-548C-42F9-9038-809466137207}" presName="horz3" presStyleCnt="0"/>
      <dgm:spPr/>
    </dgm:pt>
    <dgm:pt modelId="{2AE3E8FA-93F4-4138-98B4-AC7016DA4632}" type="pres">
      <dgm:prSet presAssocID="{924345C8-548C-42F9-9038-809466137207}" presName="horzSpace3" presStyleCnt="0"/>
      <dgm:spPr/>
    </dgm:pt>
    <dgm:pt modelId="{99B615F0-8139-4359-949E-2A2A37E2D3AF}" type="pres">
      <dgm:prSet presAssocID="{924345C8-548C-42F9-9038-809466137207}" presName="tx3" presStyleLbl="revTx" presStyleIdx="9" presStyleCnt="12"/>
      <dgm:spPr/>
    </dgm:pt>
    <dgm:pt modelId="{D1680275-7FEE-4984-83F2-502D7902F368}" type="pres">
      <dgm:prSet presAssocID="{924345C8-548C-42F9-9038-809466137207}" presName="vert3" presStyleCnt="0"/>
      <dgm:spPr/>
    </dgm:pt>
    <dgm:pt modelId="{C4D9330B-F04D-412D-BB13-2F067C2A29DD}" type="pres">
      <dgm:prSet presAssocID="{895FDE64-0A3D-4ED9-99A2-22F3494EF53D}" presName="thinLine2b" presStyleLbl="callout" presStyleIdx="6" presStyleCnt="9"/>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10" presStyleCnt="12"/>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7" presStyleCnt="9"/>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11" presStyleCnt="12"/>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8" presStyleCnt="9"/>
      <dgm:spPr/>
    </dgm:pt>
    <dgm:pt modelId="{649FDDD9-97F5-45EE-A659-92652CA50EAA}" type="pres">
      <dgm:prSet presAssocID="{622FB042-93C9-4D86-B7FA-E9E21540A62D}" presName="vertSpace2b" presStyleCnt="0"/>
      <dgm:spPr/>
    </dgm:pt>
  </dgm:ptLst>
  <dgm:cxnLst>
    <dgm:cxn modelId="{01557B17-2AC1-42CB-9B1B-8F52C6DE6578}" srcId="{895FDE64-0A3D-4ED9-99A2-22F3494EF53D}" destId="{924345C8-548C-42F9-9038-809466137207}" srcOrd="1" destOrd="0" parTransId="{6D903541-63D2-483E-AFF1-457784F29F62}" sibTransId="{A502BDD9-648C-4854-B585-61D49C62C56A}"/>
    <dgm:cxn modelId="{C1DEAB2D-0DC0-4AC5-9567-560E072D78C5}" srcId="{CE4F871D-A71B-44F0-BF4D-ADBE436046CD}" destId="{CBA260BE-26DF-4CA2-8529-0EA2431A5CF2}" srcOrd="0" destOrd="0" parTransId="{CB77379E-E454-4AB6-B4F6-9809E81F1C07}" sibTransId="{16F432DB-7927-41EF-BB22-22E34CAA75C4}"/>
    <dgm:cxn modelId="{0FB79D30-399D-456D-A0A2-584E054BF617}" type="presOf" srcId="{13C68548-78D4-42EB-8A4E-355ADF5DB3ED}" destId="{928F2C93-E1BA-4337-99D6-D12DC92E91EF}" srcOrd="0" destOrd="0" presId="urn:microsoft.com/office/officeart/2008/layout/LinedList"/>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B5BAC29A-35D9-4A0D-B607-CC9AF0544D97}" type="presOf" srcId="{924345C8-548C-42F9-9038-809466137207}" destId="{99B615F0-8139-4359-949E-2A2A37E2D3AF}" srcOrd="0" destOrd="0" presId="urn:microsoft.com/office/officeart/2008/layout/LinedList"/>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EF358AFE-C887-4F32-A138-762069FFB118}" srcId="{895FDE64-0A3D-4ED9-99A2-22F3494EF53D}" destId="{13C68548-78D4-42EB-8A4E-355ADF5DB3ED}" srcOrd="0" destOrd="0" parTransId="{FD04A5A8-D653-414C-9CB2-871AD466BB26}" sibTransId="{265266E8-B628-4641-AF38-86C61CFBC6E8}"/>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997311A8-3CE8-4732-87B0-DEE28E327A1C}" type="presParOf" srcId="{FE67E293-4F22-4B7C-99DC-F92B634FD3E3}" destId="{31E15C18-2C2D-4FC9-8399-222A0ABCBFB2}" srcOrd="0" destOrd="0" presId="urn:microsoft.com/office/officeart/2008/layout/LinedList"/>
    <dgm:cxn modelId="{EA8C0988-A126-4A62-B670-DC5033D8B195}" type="presParOf" srcId="{31E15C18-2C2D-4FC9-8399-222A0ABCBFB2}" destId="{876EC87B-5A0B-4D57-9D75-4EAA474AEE22}" srcOrd="0" destOrd="0" presId="urn:microsoft.com/office/officeart/2008/layout/LinedList"/>
    <dgm:cxn modelId="{FC28C97C-64D0-4258-8815-BFEB56535F80}" type="presParOf" srcId="{31E15C18-2C2D-4FC9-8399-222A0ABCBFB2}" destId="{928F2C93-E1BA-4337-99D6-D12DC92E91EF}" srcOrd="1" destOrd="0" presId="urn:microsoft.com/office/officeart/2008/layout/LinedList"/>
    <dgm:cxn modelId="{1E65487F-3E08-4458-8256-55F51FB896D8}" type="presParOf" srcId="{31E15C18-2C2D-4FC9-8399-222A0ABCBFB2}" destId="{FC499929-1754-457D-B6F5-0622B8DEEEE7}" srcOrd="2" destOrd="0" presId="urn:microsoft.com/office/officeart/2008/layout/LinedList"/>
    <dgm:cxn modelId="{A0AFB00D-BA38-47ED-BC29-C5E09B536E1A}" type="presParOf" srcId="{FE67E293-4F22-4B7C-99DC-F92B634FD3E3}" destId="{8C9FE8B8-DC11-4721-942D-905655C00CE9}" srcOrd="1" destOrd="0" presId="urn:microsoft.com/office/officeart/2008/layout/LinedList"/>
    <dgm:cxn modelId="{17BE6CDB-BE6D-42E4-AA21-371866BD5963}" type="presParOf" srcId="{FE67E293-4F22-4B7C-99DC-F92B634FD3E3}" destId="{1EFA7EFA-3863-4F57-93C1-BC47CDEEAD9B}" srcOrd="2" destOrd="0" presId="urn:microsoft.com/office/officeart/2008/layout/LinedList"/>
    <dgm:cxn modelId="{01AF452A-5123-44AD-B0A1-C4145045C4F1}" type="presParOf" srcId="{1EFA7EFA-3863-4F57-93C1-BC47CDEEAD9B}" destId="{2AE3E8FA-93F4-4138-98B4-AC7016DA4632}" srcOrd="0" destOrd="0" presId="urn:microsoft.com/office/officeart/2008/layout/LinedList"/>
    <dgm:cxn modelId="{7C69B2B6-92C3-4132-9A07-7969DD8BB2DD}" type="presParOf" srcId="{1EFA7EFA-3863-4F57-93C1-BC47CDEEAD9B}" destId="{99B615F0-8139-4359-949E-2A2A37E2D3AF}" srcOrd="1" destOrd="0" presId="urn:microsoft.com/office/officeart/2008/layout/LinedList"/>
    <dgm:cxn modelId="{2751ABCE-DD03-4A93-8E11-6709518329E6}" type="presParOf" srcId="{1EFA7EFA-3863-4F57-93C1-BC47CDEEAD9B}" destId="{D1680275-7FEE-4984-83F2-502D7902F368}"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8B414-0A44-4042-B94B-F14D5DC1A314}"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en-IN"/>
        </a:p>
      </dgm:t>
    </dgm:pt>
    <dgm:pt modelId="{31571203-06A9-4D56-933D-EE7FA6A2E4F2}">
      <dgm:prSet phldrT="[Text]"/>
      <dgm:spPr/>
      <dgm:t>
        <a:bodyPr/>
        <a:lstStyle/>
        <a:p>
          <a:r>
            <a:rPr lang="en-IN" b="1" dirty="0">
              <a:latin typeface="+mj-lt"/>
            </a:rPr>
            <a:t>Exploratory Data Analysis:</a:t>
          </a:r>
          <a:endParaRPr lang="en-IN" dirty="0"/>
        </a:p>
      </dgm:t>
    </dgm:pt>
    <dgm:pt modelId="{A70392F3-86F3-45BE-890E-1260815BA900}" type="parTrans" cxnId="{273A92F2-7FF7-4F75-81E0-AE1F0AE3F237}">
      <dgm:prSet/>
      <dgm:spPr/>
      <dgm:t>
        <a:bodyPr/>
        <a:lstStyle/>
        <a:p>
          <a:endParaRPr lang="en-IN"/>
        </a:p>
      </dgm:t>
    </dgm:pt>
    <dgm:pt modelId="{0F044DE3-5162-4FE5-BFF0-9D812522136E}" type="sibTrans" cxnId="{273A92F2-7FF7-4F75-81E0-AE1F0AE3F237}">
      <dgm:prSet/>
      <dgm:spPr/>
      <dgm:t>
        <a:bodyPr/>
        <a:lstStyle/>
        <a:p>
          <a:endParaRPr lang="en-IN"/>
        </a:p>
      </dgm:t>
    </dgm:pt>
    <dgm:pt modelId="{BC7B277D-AE38-48A6-9317-C4CFD91A569C}">
      <dgm:prSet phldrT="[Text]"/>
      <dgm:spPr/>
      <dgm:t>
        <a:bodyPr/>
        <a:lstStyle/>
        <a:p>
          <a:pPr>
            <a:buFont typeface="Arial" panose="020B0604020202020204" pitchFamily="34" charset="0"/>
            <a:buChar char="•"/>
          </a:pPr>
          <a:r>
            <a:rPr lang="en-IN" b="0" dirty="0">
              <a:solidFill>
                <a:schemeClr val="tx1"/>
              </a:solidFill>
              <a:latin typeface="+mn-lt"/>
            </a:rPr>
            <a:t>Observed feature correlations using plots and statistical tests</a:t>
          </a:r>
          <a:endParaRPr lang="en-IN" dirty="0"/>
        </a:p>
      </dgm:t>
    </dgm:pt>
    <dgm:pt modelId="{742D46A6-7BC5-4BB5-BC86-0EF5DCF4B582}" type="parTrans" cxnId="{6AE325BA-7DB0-4517-BD09-24D4EC199ADA}">
      <dgm:prSet/>
      <dgm:spPr/>
      <dgm:t>
        <a:bodyPr/>
        <a:lstStyle/>
        <a:p>
          <a:endParaRPr lang="en-IN"/>
        </a:p>
      </dgm:t>
    </dgm:pt>
    <dgm:pt modelId="{45A0038D-39C2-42EB-BE87-48C5FF1C8F1D}" type="sibTrans" cxnId="{6AE325BA-7DB0-4517-BD09-24D4EC199ADA}">
      <dgm:prSet/>
      <dgm:spPr/>
      <dgm:t>
        <a:bodyPr/>
        <a:lstStyle/>
        <a:p>
          <a:endParaRPr lang="en-IN"/>
        </a:p>
      </dgm:t>
    </dgm:pt>
    <dgm:pt modelId="{B43F8CE8-6891-483E-91FC-2C61A447ED44}">
      <dgm:prSet phldrT="[Text]"/>
      <dgm:spPr/>
      <dgm:t>
        <a:bodyPr/>
        <a:lstStyle/>
        <a:p>
          <a:pPr>
            <a:buFont typeface="Arial" panose="020B0604020202020204" pitchFamily="34" charset="0"/>
            <a:buChar char="•"/>
          </a:pPr>
          <a:r>
            <a:rPr lang="en-IN" b="0" dirty="0">
              <a:solidFill>
                <a:schemeClr val="tx1"/>
              </a:solidFill>
              <a:latin typeface="+mn-lt"/>
            </a:rPr>
            <a:t>Dropped irrelevant columns and handled missing data and outliers.</a:t>
          </a:r>
          <a:endParaRPr lang="en-IN" dirty="0"/>
        </a:p>
      </dgm:t>
    </dgm:pt>
    <dgm:pt modelId="{ED354EB4-0951-4320-94F8-571C69CD1F22}" type="parTrans" cxnId="{33008209-D3C1-477C-BD2D-30627AA4BACC}">
      <dgm:prSet/>
      <dgm:spPr/>
      <dgm:t>
        <a:bodyPr/>
        <a:lstStyle/>
        <a:p>
          <a:endParaRPr lang="en-IN"/>
        </a:p>
      </dgm:t>
    </dgm:pt>
    <dgm:pt modelId="{8572F71D-4787-46C1-9270-2668F33AA31F}" type="sibTrans" cxnId="{33008209-D3C1-477C-BD2D-30627AA4BACC}">
      <dgm:prSet/>
      <dgm:spPr/>
      <dgm:t>
        <a:bodyPr/>
        <a:lstStyle/>
        <a:p>
          <a:endParaRPr lang="en-IN"/>
        </a:p>
      </dgm:t>
    </dgm:pt>
    <dgm:pt modelId="{0E38B473-E41D-437E-AD96-7F674B20B078}">
      <dgm:prSet phldrT="[Text]"/>
      <dgm:spPr/>
      <dgm:t>
        <a:bodyPr/>
        <a:lstStyle/>
        <a:p>
          <a:r>
            <a:rPr lang="en-IN" b="1" dirty="0">
              <a:solidFill>
                <a:schemeClr val="bg1"/>
              </a:solidFill>
              <a:latin typeface="+mj-lt"/>
            </a:rPr>
            <a:t>Modelling and Evaluation:</a:t>
          </a:r>
        </a:p>
      </dgm:t>
    </dgm:pt>
    <dgm:pt modelId="{2A8CE444-2CB5-45C9-9E2E-FABE71D5E308}" type="parTrans" cxnId="{AE543163-82DD-43FA-B9AC-EDB5071B0936}">
      <dgm:prSet/>
      <dgm:spPr/>
      <dgm:t>
        <a:bodyPr/>
        <a:lstStyle/>
        <a:p>
          <a:endParaRPr lang="en-IN"/>
        </a:p>
      </dgm:t>
    </dgm:pt>
    <dgm:pt modelId="{9177F14F-D0D4-4567-A7FA-2C720E2CF866}" type="sibTrans" cxnId="{AE543163-82DD-43FA-B9AC-EDB5071B0936}">
      <dgm:prSet/>
      <dgm:spPr/>
      <dgm:t>
        <a:bodyPr/>
        <a:lstStyle/>
        <a:p>
          <a:endParaRPr lang="en-IN"/>
        </a:p>
      </dgm:t>
    </dgm:pt>
    <dgm:pt modelId="{4793A27D-8279-41E2-BABF-CA2543BF5A18}">
      <dgm:prSet phldrT="[Text]"/>
      <dgm:spPr/>
      <dgm:t>
        <a:bodyPr/>
        <a:lstStyle/>
        <a:p>
          <a:r>
            <a:rPr lang="en-IN" dirty="0"/>
            <a:t>Us</a:t>
          </a:r>
          <a:r>
            <a:rPr lang="en-IN" b="0" dirty="0">
              <a:solidFill>
                <a:schemeClr val="tx1"/>
              </a:solidFill>
            </a:rPr>
            <a:t>ed SMOTE to oversample data and get equal representation of class labels.</a:t>
          </a:r>
          <a:endParaRPr lang="en-IN" dirty="0"/>
        </a:p>
      </dgm:t>
    </dgm:pt>
    <dgm:pt modelId="{CC4F52F4-6F93-46DD-85C8-483CE27614AF}" type="parTrans" cxnId="{8924C27A-01E4-414C-B5D4-A1EE80149222}">
      <dgm:prSet/>
      <dgm:spPr/>
      <dgm:t>
        <a:bodyPr/>
        <a:lstStyle/>
        <a:p>
          <a:endParaRPr lang="en-IN"/>
        </a:p>
      </dgm:t>
    </dgm:pt>
    <dgm:pt modelId="{974CFC42-53E1-4F2B-8605-4FB26A48CE81}" type="sibTrans" cxnId="{8924C27A-01E4-414C-B5D4-A1EE80149222}">
      <dgm:prSet/>
      <dgm:spPr/>
      <dgm:t>
        <a:bodyPr/>
        <a:lstStyle/>
        <a:p>
          <a:endParaRPr lang="en-IN"/>
        </a:p>
      </dgm:t>
    </dgm:pt>
    <dgm:pt modelId="{77D77ACF-1C04-4026-99FF-4688B737FC4D}">
      <dgm:prSet phldrT="[Text]"/>
      <dgm:spPr/>
      <dgm:t>
        <a:bodyPr/>
        <a:lstStyle/>
        <a:p>
          <a:pPr>
            <a:buFont typeface="Arial" panose="020B0604020202020204" pitchFamily="34" charset="0"/>
            <a:buChar char="•"/>
          </a:pPr>
          <a:r>
            <a:rPr lang="en-IN" b="0" dirty="0">
              <a:solidFill>
                <a:schemeClr val="tx1"/>
              </a:solidFill>
            </a:rPr>
            <a:t>Observed performance of different ML algorithms on the dataset.</a:t>
          </a:r>
          <a:endParaRPr lang="en-IN" dirty="0"/>
        </a:p>
      </dgm:t>
    </dgm:pt>
    <dgm:pt modelId="{04DA4624-497F-4989-8A7A-A7BA6451560D}" type="parTrans" cxnId="{ABF8C551-54D2-4689-AFD2-76F6A39E1BFE}">
      <dgm:prSet/>
      <dgm:spPr/>
      <dgm:t>
        <a:bodyPr/>
        <a:lstStyle/>
        <a:p>
          <a:endParaRPr lang="en-IN"/>
        </a:p>
      </dgm:t>
    </dgm:pt>
    <dgm:pt modelId="{E5D386E3-2AD7-4418-9A6C-7BFF1764971C}" type="sibTrans" cxnId="{ABF8C551-54D2-4689-AFD2-76F6A39E1BFE}">
      <dgm:prSet/>
      <dgm:spPr/>
      <dgm:t>
        <a:bodyPr/>
        <a:lstStyle/>
        <a:p>
          <a:endParaRPr lang="en-IN"/>
        </a:p>
      </dgm:t>
    </dgm:pt>
    <dgm:pt modelId="{C87BED47-9F8F-4431-AB35-4BC2C069D88D}">
      <dgm:prSet phldrT="[Text]"/>
      <dgm:spPr/>
      <dgm:t>
        <a:bodyPr/>
        <a:lstStyle/>
        <a:p>
          <a:r>
            <a:rPr lang="en-IN" b="1" dirty="0"/>
            <a:t>Explainability:</a:t>
          </a:r>
          <a:endParaRPr lang="en-IN" dirty="0"/>
        </a:p>
      </dgm:t>
    </dgm:pt>
    <dgm:pt modelId="{93ED34ED-C7C1-40CD-8F37-8A94C5029958}" type="parTrans" cxnId="{E3354B09-CC00-474A-A9CB-E6A8C18F2F92}">
      <dgm:prSet/>
      <dgm:spPr/>
      <dgm:t>
        <a:bodyPr/>
        <a:lstStyle/>
        <a:p>
          <a:endParaRPr lang="en-IN"/>
        </a:p>
      </dgm:t>
    </dgm:pt>
    <dgm:pt modelId="{D8AE960E-7FBB-47E9-91BB-519EC4A87547}" type="sibTrans" cxnId="{E3354B09-CC00-474A-A9CB-E6A8C18F2F92}">
      <dgm:prSet/>
      <dgm:spPr/>
      <dgm:t>
        <a:bodyPr/>
        <a:lstStyle/>
        <a:p>
          <a:endParaRPr lang="en-IN"/>
        </a:p>
      </dgm:t>
    </dgm:pt>
    <dgm:pt modelId="{223EAE6E-B6F4-4206-B426-D2E67EADACFB}">
      <dgm:prSet phldrT="[Text]"/>
      <dgm:spPr/>
      <dgm:t>
        <a:bodyPr/>
        <a:lstStyle/>
        <a:p>
          <a:pPr>
            <a:buFont typeface="Arial" panose="020B0604020202020204" pitchFamily="34" charset="0"/>
            <a:buChar char="•"/>
          </a:pPr>
          <a:r>
            <a:rPr lang="en-IN" b="0" dirty="0"/>
            <a:t>Used SHAP to get an understanding of how feature values affect the final decision of the model.</a:t>
          </a:r>
          <a:endParaRPr lang="en-IN" dirty="0"/>
        </a:p>
      </dgm:t>
    </dgm:pt>
    <dgm:pt modelId="{0942B1FD-FCE7-498F-A17F-79A8B44B8711}" type="parTrans" cxnId="{AD247538-24D9-4958-99DC-2F1E262BA03C}">
      <dgm:prSet/>
      <dgm:spPr/>
      <dgm:t>
        <a:bodyPr/>
        <a:lstStyle/>
        <a:p>
          <a:endParaRPr lang="en-IN"/>
        </a:p>
      </dgm:t>
    </dgm:pt>
    <dgm:pt modelId="{65580473-E46C-4197-A516-E4FBE34ADEAD}" type="sibTrans" cxnId="{AD247538-24D9-4958-99DC-2F1E262BA03C}">
      <dgm:prSet/>
      <dgm:spPr/>
      <dgm:t>
        <a:bodyPr/>
        <a:lstStyle/>
        <a:p>
          <a:endParaRPr lang="en-IN"/>
        </a:p>
      </dgm:t>
    </dgm:pt>
    <dgm:pt modelId="{92D56BF4-97A4-4DC6-A6C7-009F29B35831}">
      <dgm:prSet phldrT="[Text]"/>
      <dgm:spPr/>
      <dgm:t>
        <a:bodyPr/>
        <a:lstStyle/>
        <a:p>
          <a:pPr>
            <a:buFont typeface="Arial" panose="020B0604020202020204" pitchFamily="34" charset="0"/>
            <a:buChar char="•"/>
          </a:pPr>
          <a:r>
            <a:rPr lang="en-IN" b="0" dirty="0"/>
            <a:t>SHAP score being fed into the sigmoid function gives the probability of the applicant to be a good candidate for the loan.</a:t>
          </a:r>
          <a:endParaRPr lang="en-IN" dirty="0"/>
        </a:p>
      </dgm:t>
    </dgm:pt>
    <dgm:pt modelId="{FF111F50-D57D-4F43-8606-DDEA59C4465B}" type="parTrans" cxnId="{AAC1DFB6-BF45-4B36-A615-70C9C3FF30E4}">
      <dgm:prSet/>
      <dgm:spPr/>
      <dgm:t>
        <a:bodyPr/>
        <a:lstStyle/>
        <a:p>
          <a:endParaRPr lang="en-IN"/>
        </a:p>
      </dgm:t>
    </dgm:pt>
    <dgm:pt modelId="{8FE5953F-E100-4280-A5D2-5206138F3A7A}" type="sibTrans" cxnId="{AAC1DFB6-BF45-4B36-A615-70C9C3FF30E4}">
      <dgm:prSet/>
      <dgm:spPr/>
      <dgm:t>
        <a:bodyPr/>
        <a:lstStyle/>
        <a:p>
          <a:endParaRPr lang="en-IN"/>
        </a:p>
      </dgm:t>
    </dgm:pt>
    <dgm:pt modelId="{740CE386-FB35-496A-B9F4-82E1E3FD1E65}">
      <dgm:prSet phldrT="[Text]"/>
      <dgm:spPr/>
      <dgm:t>
        <a:bodyPr/>
        <a:lstStyle/>
        <a:p>
          <a:r>
            <a:rPr lang="en-IN" b="1" dirty="0"/>
            <a:t>Post Prediction Steps:</a:t>
          </a:r>
          <a:endParaRPr lang="en-IN" dirty="0"/>
        </a:p>
      </dgm:t>
    </dgm:pt>
    <dgm:pt modelId="{EEC7536D-1FB0-4671-B21D-403769798303}" type="parTrans" cxnId="{32E39F99-8571-4DB2-B395-E7CC054B614E}">
      <dgm:prSet/>
      <dgm:spPr/>
      <dgm:t>
        <a:bodyPr/>
        <a:lstStyle/>
        <a:p>
          <a:endParaRPr lang="en-IN"/>
        </a:p>
      </dgm:t>
    </dgm:pt>
    <dgm:pt modelId="{E74DC347-3AC3-48E7-AD1C-7E9CF2E19705}" type="sibTrans" cxnId="{32E39F99-8571-4DB2-B395-E7CC054B614E}">
      <dgm:prSet/>
      <dgm:spPr/>
      <dgm:t>
        <a:bodyPr/>
        <a:lstStyle/>
        <a:p>
          <a:endParaRPr lang="en-IN"/>
        </a:p>
      </dgm:t>
    </dgm:pt>
    <dgm:pt modelId="{81616E67-B945-4270-92BD-54AA0614F681}">
      <dgm:prSet phldrT="[Text]"/>
      <dgm:spPr/>
      <dgm:t>
        <a:bodyPr/>
        <a:lstStyle/>
        <a:p>
          <a:pPr>
            <a:buFont typeface="Arial" panose="020B0604020202020204" pitchFamily="34" charset="0"/>
            <a:buChar char="•"/>
          </a:pPr>
          <a:r>
            <a:rPr lang="en-IN" b="0" dirty="0">
              <a:solidFill>
                <a:schemeClr val="tx1"/>
              </a:solidFill>
              <a:latin typeface="+mn-lt"/>
            </a:rPr>
            <a:t>Engineered new features to ensure smooth modelling.</a:t>
          </a:r>
          <a:endParaRPr lang="en-IN" dirty="0"/>
        </a:p>
      </dgm:t>
    </dgm:pt>
    <dgm:pt modelId="{F7C7A970-A669-47A1-893C-4834B8C4550E}" type="parTrans" cxnId="{A45A17A7-B0D4-4ABB-8E7F-6C1CBE262303}">
      <dgm:prSet/>
      <dgm:spPr/>
      <dgm:t>
        <a:bodyPr/>
        <a:lstStyle/>
        <a:p>
          <a:endParaRPr lang="en-IN"/>
        </a:p>
      </dgm:t>
    </dgm:pt>
    <dgm:pt modelId="{4074C853-C398-4D06-978D-8D3AD1349BDC}" type="sibTrans" cxnId="{A45A17A7-B0D4-4ABB-8E7F-6C1CBE262303}">
      <dgm:prSet/>
      <dgm:spPr/>
      <dgm:t>
        <a:bodyPr/>
        <a:lstStyle/>
        <a:p>
          <a:endParaRPr lang="en-IN"/>
        </a:p>
      </dgm:t>
    </dgm:pt>
    <dgm:pt modelId="{61ABEFF6-1FC6-44C5-9E09-AE63C624F042}">
      <dgm:prSet phldrT="[Text]"/>
      <dgm:spPr/>
      <dgm:t>
        <a:bodyPr/>
        <a:lstStyle/>
        <a:p>
          <a:pPr>
            <a:buFont typeface="Arial" panose="020B0604020202020204" pitchFamily="34" charset="0"/>
            <a:buChar char="•"/>
          </a:pPr>
          <a:r>
            <a:rPr lang="en-IN" b="0" dirty="0">
              <a:solidFill>
                <a:schemeClr val="tx1"/>
              </a:solidFill>
            </a:rPr>
            <a:t>Obtained F1-Score of 0.95 on test set using </a:t>
          </a:r>
          <a:r>
            <a:rPr lang="en-IN" b="0" dirty="0" err="1">
              <a:solidFill>
                <a:schemeClr val="tx1"/>
              </a:solidFill>
            </a:rPr>
            <a:t>XGBoost</a:t>
          </a:r>
          <a:r>
            <a:rPr lang="en-IN" b="0" dirty="0">
              <a:solidFill>
                <a:schemeClr val="tx1"/>
              </a:solidFill>
            </a:rPr>
            <a:t>.</a:t>
          </a:r>
          <a:endParaRPr lang="en-IN" dirty="0"/>
        </a:p>
      </dgm:t>
    </dgm:pt>
    <dgm:pt modelId="{70940755-573B-4054-8D6E-4DFD6BA58F29}" type="parTrans" cxnId="{D1346597-8647-4975-9E0C-8D153498B0E9}">
      <dgm:prSet/>
      <dgm:spPr/>
      <dgm:t>
        <a:bodyPr/>
        <a:lstStyle/>
        <a:p>
          <a:endParaRPr lang="en-IN"/>
        </a:p>
      </dgm:t>
    </dgm:pt>
    <dgm:pt modelId="{CFA17FC2-B7B5-4862-A6AB-90E96A75B06F}" type="sibTrans" cxnId="{D1346597-8647-4975-9E0C-8D153498B0E9}">
      <dgm:prSet/>
      <dgm:spPr/>
      <dgm:t>
        <a:bodyPr/>
        <a:lstStyle/>
        <a:p>
          <a:endParaRPr lang="en-IN"/>
        </a:p>
      </dgm:t>
    </dgm:pt>
    <dgm:pt modelId="{A7088EBC-8C09-48EA-A779-7146CAEA9ADB}">
      <dgm:prSet phldrT="[Text]"/>
      <dgm:spPr/>
      <dgm:t>
        <a:bodyPr/>
        <a:lstStyle/>
        <a:p>
          <a:pPr>
            <a:buFont typeface="Arial" panose="020B0604020202020204" pitchFamily="34" charset="0"/>
            <a:buChar char="•"/>
          </a:pPr>
          <a:r>
            <a:rPr lang="en-IN" b="0" dirty="0"/>
            <a:t>Continuous monitoring using statistical tests to avoid inherent bias in the model.</a:t>
          </a:r>
          <a:endParaRPr lang="en-IN" dirty="0"/>
        </a:p>
      </dgm:t>
    </dgm:pt>
    <dgm:pt modelId="{41415CE3-C837-4982-977F-FB99ED395946}" type="parTrans" cxnId="{88431337-B4D4-4575-827C-D215569E4A3F}">
      <dgm:prSet/>
      <dgm:spPr/>
      <dgm:t>
        <a:bodyPr/>
        <a:lstStyle/>
        <a:p>
          <a:endParaRPr lang="en-IN"/>
        </a:p>
      </dgm:t>
    </dgm:pt>
    <dgm:pt modelId="{437A36FA-2F36-44B2-8DAF-97686E16CCCA}" type="sibTrans" cxnId="{88431337-B4D4-4575-827C-D215569E4A3F}">
      <dgm:prSet/>
      <dgm:spPr/>
      <dgm:t>
        <a:bodyPr/>
        <a:lstStyle/>
        <a:p>
          <a:endParaRPr lang="en-IN"/>
        </a:p>
      </dgm:t>
    </dgm:pt>
    <dgm:pt modelId="{45D544C8-80C1-43BE-BAC9-3F2853FE3848}" type="pres">
      <dgm:prSet presAssocID="{FBB8B414-0A44-4042-B94B-F14D5DC1A314}" presName="Name0" presStyleCnt="0">
        <dgm:presLayoutVars>
          <dgm:dir/>
          <dgm:animLvl val="lvl"/>
          <dgm:resizeHandles val="exact"/>
        </dgm:presLayoutVars>
      </dgm:prSet>
      <dgm:spPr/>
    </dgm:pt>
    <dgm:pt modelId="{162F7F63-7E77-4CA2-AB33-97FC7D1D6BD4}" type="pres">
      <dgm:prSet presAssocID="{31571203-06A9-4D56-933D-EE7FA6A2E4F2}" presName="composite" presStyleCnt="0"/>
      <dgm:spPr/>
    </dgm:pt>
    <dgm:pt modelId="{33002389-6A3A-45C9-A2D7-1EE459722830}" type="pres">
      <dgm:prSet presAssocID="{31571203-06A9-4D56-933D-EE7FA6A2E4F2}" presName="parTx" presStyleLbl="alignNode1" presStyleIdx="0" presStyleCnt="4">
        <dgm:presLayoutVars>
          <dgm:chMax val="0"/>
          <dgm:chPref val="0"/>
          <dgm:bulletEnabled val="1"/>
        </dgm:presLayoutVars>
      </dgm:prSet>
      <dgm:spPr/>
    </dgm:pt>
    <dgm:pt modelId="{4193D61F-4E73-4B87-A0CE-B6F1D5499745}" type="pres">
      <dgm:prSet presAssocID="{31571203-06A9-4D56-933D-EE7FA6A2E4F2}" presName="desTx" presStyleLbl="alignAccFollowNode1" presStyleIdx="0" presStyleCnt="4">
        <dgm:presLayoutVars>
          <dgm:bulletEnabled val="1"/>
        </dgm:presLayoutVars>
      </dgm:prSet>
      <dgm:spPr/>
    </dgm:pt>
    <dgm:pt modelId="{0F742C95-07AA-4381-9B1F-B5FE346B7CBB}" type="pres">
      <dgm:prSet presAssocID="{0F044DE3-5162-4FE5-BFF0-9D812522136E}" presName="space" presStyleCnt="0"/>
      <dgm:spPr/>
    </dgm:pt>
    <dgm:pt modelId="{5CCEFD23-2279-43F5-B05F-28B84933FAAD}" type="pres">
      <dgm:prSet presAssocID="{0E38B473-E41D-437E-AD96-7F674B20B078}" presName="composite" presStyleCnt="0"/>
      <dgm:spPr/>
    </dgm:pt>
    <dgm:pt modelId="{CB6F96F9-CD6F-4181-8BA0-8D13AA93B901}" type="pres">
      <dgm:prSet presAssocID="{0E38B473-E41D-437E-AD96-7F674B20B078}" presName="parTx" presStyleLbl="alignNode1" presStyleIdx="1" presStyleCnt="4">
        <dgm:presLayoutVars>
          <dgm:chMax val="0"/>
          <dgm:chPref val="0"/>
          <dgm:bulletEnabled val="1"/>
        </dgm:presLayoutVars>
      </dgm:prSet>
      <dgm:spPr/>
    </dgm:pt>
    <dgm:pt modelId="{1619041F-35BA-46BE-ABAF-634275848ED1}" type="pres">
      <dgm:prSet presAssocID="{0E38B473-E41D-437E-AD96-7F674B20B078}" presName="desTx" presStyleLbl="alignAccFollowNode1" presStyleIdx="1" presStyleCnt="4">
        <dgm:presLayoutVars>
          <dgm:bulletEnabled val="1"/>
        </dgm:presLayoutVars>
      </dgm:prSet>
      <dgm:spPr/>
    </dgm:pt>
    <dgm:pt modelId="{AB97A523-DE8E-4288-80E8-542ADFECA3A3}" type="pres">
      <dgm:prSet presAssocID="{9177F14F-D0D4-4567-A7FA-2C720E2CF866}" presName="space" presStyleCnt="0"/>
      <dgm:spPr/>
    </dgm:pt>
    <dgm:pt modelId="{1A230B14-61F2-4239-A2B1-3A071A8F36B4}" type="pres">
      <dgm:prSet presAssocID="{C87BED47-9F8F-4431-AB35-4BC2C069D88D}" presName="composite" presStyleCnt="0"/>
      <dgm:spPr/>
    </dgm:pt>
    <dgm:pt modelId="{59EA4C2E-BDF9-416A-9161-78F3E5A1A255}" type="pres">
      <dgm:prSet presAssocID="{C87BED47-9F8F-4431-AB35-4BC2C069D88D}" presName="parTx" presStyleLbl="alignNode1" presStyleIdx="2" presStyleCnt="4">
        <dgm:presLayoutVars>
          <dgm:chMax val="0"/>
          <dgm:chPref val="0"/>
          <dgm:bulletEnabled val="1"/>
        </dgm:presLayoutVars>
      </dgm:prSet>
      <dgm:spPr/>
    </dgm:pt>
    <dgm:pt modelId="{5B8522CE-8EA3-4FE9-B0E9-AC22EF52462B}" type="pres">
      <dgm:prSet presAssocID="{C87BED47-9F8F-4431-AB35-4BC2C069D88D}" presName="desTx" presStyleLbl="alignAccFollowNode1" presStyleIdx="2" presStyleCnt="4">
        <dgm:presLayoutVars>
          <dgm:bulletEnabled val="1"/>
        </dgm:presLayoutVars>
      </dgm:prSet>
      <dgm:spPr/>
    </dgm:pt>
    <dgm:pt modelId="{4835E04A-1CCD-4A62-94B6-4B785B05486F}" type="pres">
      <dgm:prSet presAssocID="{D8AE960E-7FBB-47E9-91BB-519EC4A87547}" presName="space" presStyleCnt="0"/>
      <dgm:spPr/>
    </dgm:pt>
    <dgm:pt modelId="{E2F1F0E7-FAC7-4EA1-A68E-E70B39862882}" type="pres">
      <dgm:prSet presAssocID="{740CE386-FB35-496A-B9F4-82E1E3FD1E65}" presName="composite" presStyleCnt="0"/>
      <dgm:spPr/>
    </dgm:pt>
    <dgm:pt modelId="{56AB0B1F-DF9D-4F5B-A707-53BA4027A47F}" type="pres">
      <dgm:prSet presAssocID="{740CE386-FB35-496A-B9F4-82E1E3FD1E65}" presName="parTx" presStyleLbl="alignNode1" presStyleIdx="3" presStyleCnt="4">
        <dgm:presLayoutVars>
          <dgm:chMax val="0"/>
          <dgm:chPref val="0"/>
          <dgm:bulletEnabled val="1"/>
        </dgm:presLayoutVars>
      </dgm:prSet>
      <dgm:spPr/>
    </dgm:pt>
    <dgm:pt modelId="{00566CF8-D632-4CB4-867E-C7085F6B371C}" type="pres">
      <dgm:prSet presAssocID="{740CE386-FB35-496A-B9F4-82E1E3FD1E65}" presName="desTx" presStyleLbl="alignAccFollowNode1" presStyleIdx="3" presStyleCnt="4">
        <dgm:presLayoutVars>
          <dgm:bulletEnabled val="1"/>
        </dgm:presLayoutVars>
      </dgm:prSet>
      <dgm:spPr/>
    </dgm:pt>
  </dgm:ptLst>
  <dgm:cxnLst>
    <dgm:cxn modelId="{E3354B09-CC00-474A-A9CB-E6A8C18F2F92}" srcId="{FBB8B414-0A44-4042-B94B-F14D5DC1A314}" destId="{C87BED47-9F8F-4431-AB35-4BC2C069D88D}" srcOrd="2" destOrd="0" parTransId="{93ED34ED-C7C1-40CD-8F37-8A94C5029958}" sibTransId="{D8AE960E-7FBB-47E9-91BB-519EC4A87547}"/>
    <dgm:cxn modelId="{33008209-D3C1-477C-BD2D-30627AA4BACC}" srcId="{31571203-06A9-4D56-933D-EE7FA6A2E4F2}" destId="{B43F8CE8-6891-483E-91FC-2C61A447ED44}" srcOrd="1" destOrd="0" parTransId="{ED354EB4-0951-4320-94F8-571C69CD1F22}" sibTransId="{8572F71D-4787-46C1-9270-2668F33AA31F}"/>
    <dgm:cxn modelId="{BBA28012-E740-4EE1-BD72-F094BF744F8C}" type="presOf" srcId="{B43F8CE8-6891-483E-91FC-2C61A447ED44}" destId="{4193D61F-4E73-4B87-A0CE-B6F1D5499745}" srcOrd="0" destOrd="1" presId="urn:microsoft.com/office/officeart/2005/8/layout/hList1"/>
    <dgm:cxn modelId="{88431337-B4D4-4575-827C-D215569E4A3F}" srcId="{740CE386-FB35-496A-B9F4-82E1E3FD1E65}" destId="{A7088EBC-8C09-48EA-A779-7146CAEA9ADB}" srcOrd="0" destOrd="0" parTransId="{41415CE3-C837-4982-977F-FB99ED395946}" sibTransId="{437A36FA-2F36-44B2-8DAF-97686E16CCCA}"/>
    <dgm:cxn modelId="{AD247538-24D9-4958-99DC-2F1E262BA03C}" srcId="{C87BED47-9F8F-4431-AB35-4BC2C069D88D}" destId="{223EAE6E-B6F4-4206-B426-D2E67EADACFB}" srcOrd="0" destOrd="0" parTransId="{0942B1FD-FCE7-498F-A17F-79A8B44B8711}" sibTransId="{65580473-E46C-4197-A516-E4FBE34ADEAD}"/>
    <dgm:cxn modelId="{064F8939-158E-4CA9-A6DF-676C07571E9A}" type="presOf" srcId="{0E38B473-E41D-437E-AD96-7F674B20B078}" destId="{CB6F96F9-CD6F-4181-8BA0-8D13AA93B901}" srcOrd="0" destOrd="0" presId="urn:microsoft.com/office/officeart/2005/8/layout/hList1"/>
    <dgm:cxn modelId="{AE543163-82DD-43FA-B9AC-EDB5071B0936}" srcId="{FBB8B414-0A44-4042-B94B-F14D5DC1A314}" destId="{0E38B473-E41D-437E-AD96-7F674B20B078}" srcOrd="1" destOrd="0" parTransId="{2A8CE444-2CB5-45C9-9E2E-FABE71D5E308}" sibTransId="{9177F14F-D0D4-4567-A7FA-2C720E2CF866}"/>
    <dgm:cxn modelId="{80E82F66-397E-4DEE-824B-DD32A3E22772}" type="presOf" srcId="{A7088EBC-8C09-48EA-A779-7146CAEA9ADB}" destId="{00566CF8-D632-4CB4-867E-C7085F6B371C}" srcOrd="0" destOrd="0" presId="urn:microsoft.com/office/officeart/2005/8/layout/hList1"/>
    <dgm:cxn modelId="{7020A769-EC30-4040-9601-09F5BB1B0B2A}" type="presOf" srcId="{FBB8B414-0A44-4042-B94B-F14D5DC1A314}" destId="{45D544C8-80C1-43BE-BAC9-3F2853FE3848}" srcOrd="0" destOrd="0" presId="urn:microsoft.com/office/officeart/2005/8/layout/hList1"/>
    <dgm:cxn modelId="{ABF8C551-54D2-4689-AFD2-76F6A39E1BFE}" srcId="{0E38B473-E41D-437E-AD96-7F674B20B078}" destId="{77D77ACF-1C04-4026-99FF-4688B737FC4D}" srcOrd="1" destOrd="0" parTransId="{04DA4624-497F-4989-8A7A-A7BA6451560D}" sibTransId="{E5D386E3-2AD7-4418-9A6C-7BFF1764971C}"/>
    <dgm:cxn modelId="{8924C27A-01E4-414C-B5D4-A1EE80149222}" srcId="{0E38B473-E41D-437E-AD96-7F674B20B078}" destId="{4793A27D-8279-41E2-BABF-CA2543BF5A18}" srcOrd="0" destOrd="0" parTransId="{CC4F52F4-6F93-46DD-85C8-483CE27614AF}" sibTransId="{974CFC42-53E1-4F2B-8605-4FB26A48CE81}"/>
    <dgm:cxn modelId="{25E21F7D-647B-4491-A730-35B999904EA5}" type="presOf" srcId="{92D56BF4-97A4-4DC6-A6C7-009F29B35831}" destId="{5B8522CE-8EA3-4FE9-B0E9-AC22EF52462B}" srcOrd="0" destOrd="1" presId="urn:microsoft.com/office/officeart/2005/8/layout/hList1"/>
    <dgm:cxn modelId="{AB481091-7C5F-4315-BD7E-E2D469C9094C}" type="presOf" srcId="{61ABEFF6-1FC6-44C5-9E09-AE63C624F042}" destId="{1619041F-35BA-46BE-ABAF-634275848ED1}" srcOrd="0" destOrd="2" presId="urn:microsoft.com/office/officeart/2005/8/layout/hList1"/>
    <dgm:cxn modelId="{D1346597-8647-4975-9E0C-8D153498B0E9}" srcId="{0E38B473-E41D-437E-AD96-7F674B20B078}" destId="{61ABEFF6-1FC6-44C5-9E09-AE63C624F042}" srcOrd="2" destOrd="0" parTransId="{70940755-573B-4054-8D6E-4DFD6BA58F29}" sibTransId="{CFA17FC2-B7B5-4862-A6AB-90E96A75B06F}"/>
    <dgm:cxn modelId="{32E39F99-8571-4DB2-B395-E7CC054B614E}" srcId="{FBB8B414-0A44-4042-B94B-F14D5DC1A314}" destId="{740CE386-FB35-496A-B9F4-82E1E3FD1E65}" srcOrd="3" destOrd="0" parTransId="{EEC7536D-1FB0-4671-B21D-403769798303}" sibTransId="{E74DC347-3AC3-48E7-AD1C-7E9CF2E19705}"/>
    <dgm:cxn modelId="{A45A17A7-B0D4-4ABB-8E7F-6C1CBE262303}" srcId="{31571203-06A9-4D56-933D-EE7FA6A2E4F2}" destId="{81616E67-B945-4270-92BD-54AA0614F681}" srcOrd="2" destOrd="0" parTransId="{F7C7A970-A669-47A1-893C-4834B8C4550E}" sibTransId="{4074C853-C398-4D06-978D-8D3AD1349BDC}"/>
    <dgm:cxn modelId="{AAC1DFB6-BF45-4B36-A615-70C9C3FF30E4}" srcId="{C87BED47-9F8F-4431-AB35-4BC2C069D88D}" destId="{92D56BF4-97A4-4DC6-A6C7-009F29B35831}" srcOrd="1" destOrd="0" parTransId="{FF111F50-D57D-4F43-8606-DDEA59C4465B}" sibTransId="{8FE5953F-E100-4280-A5D2-5206138F3A7A}"/>
    <dgm:cxn modelId="{05FC7FB7-35EB-4DF8-9080-A1520B6D3EB0}" type="presOf" srcId="{4793A27D-8279-41E2-BABF-CA2543BF5A18}" destId="{1619041F-35BA-46BE-ABAF-634275848ED1}" srcOrd="0" destOrd="0" presId="urn:microsoft.com/office/officeart/2005/8/layout/hList1"/>
    <dgm:cxn modelId="{B5E30EBA-AC89-4196-8EB4-E4AC1D6DF12F}" type="presOf" srcId="{223EAE6E-B6F4-4206-B426-D2E67EADACFB}" destId="{5B8522CE-8EA3-4FE9-B0E9-AC22EF52462B}" srcOrd="0" destOrd="0" presId="urn:microsoft.com/office/officeart/2005/8/layout/hList1"/>
    <dgm:cxn modelId="{6AE325BA-7DB0-4517-BD09-24D4EC199ADA}" srcId="{31571203-06A9-4D56-933D-EE7FA6A2E4F2}" destId="{BC7B277D-AE38-48A6-9317-C4CFD91A569C}" srcOrd="0" destOrd="0" parTransId="{742D46A6-7BC5-4BB5-BC86-0EF5DCF4B582}" sibTransId="{45A0038D-39C2-42EB-BE87-48C5FF1C8F1D}"/>
    <dgm:cxn modelId="{D71E2AD0-EC85-4A56-A06F-A82FC23A6559}" type="presOf" srcId="{31571203-06A9-4D56-933D-EE7FA6A2E4F2}" destId="{33002389-6A3A-45C9-A2D7-1EE459722830}" srcOrd="0" destOrd="0" presId="urn:microsoft.com/office/officeart/2005/8/layout/hList1"/>
    <dgm:cxn modelId="{8E09B9D0-3B94-4151-8B99-A06650A4D359}" type="presOf" srcId="{BC7B277D-AE38-48A6-9317-C4CFD91A569C}" destId="{4193D61F-4E73-4B87-A0CE-B6F1D5499745}" srcOrd="0" destOrd="0" presId="urn:microsoft.com/office/officeart/2005/8/layout/hList1"/>
    <dgm:cxn modelId="{CECEBDDD-DC27-442E-9789-7C47F7EE558C}" type="presOf" srcId="{81616E67-B945-4270-92BD-54AA0614F681}" destId="{4193D61F-4E73-4B87-A0CE-B6F1D5499745}" srcOrd="0" destOrd="2" presId="urn:microsoft.com/office/officeart/2005/8/layout/hList1"/>
    <dgm:cxn modelId="{BBC7DEE5-F427-4196-8FE7-37A48FA0849A}" type="presOf" srcId="{740CE386-FB35-496A-B9F4-82E1E3FD1E65}" destId="{56AB0B1F-DF9D-4F5B-A707-53BA4027A47F}" srcOrd="0" destOrd="0" presId="urn:microsoft.com/office/officeart/2005/8/layout/hList1"/>
    <dgm:cxn modelId="{68175EE6-6886-4800-9452-FE05FE3F5356}" type="presOf" srcId="{77D77ACF-1C04-4026-99FF-4688B737FC4D}" destId="{1619041F-35BA-46BE-ABAF-634275848ED1}" srcOrd="0" destOrd="1" presId="urn:microsoft.com/office/officeart/2005/8/layout/hList1"/>
    <dgm:cxn modelId="{273A92F2-7FF7-4F75-81E0-AE1F0AE3F237}" srcId="{FBB8B414-0A44-4042-B94B-F14D5DC1A314}" destId="{31571203-06A9-4D56-933D-EE7FA6A2E4F2}" srcOrd="0" destOrd="0" parTransId="{A70392F3-86F3-45BE-890E-1260815BA900}" sibTransId="{0F044DE3-5162-4FE5-BFF0-9D812522136E}"/>
    <dgm:cxn modelId="{6F6F3DFE-4B04-4F47-A217-1EFF4295A204}" type="presOf" srcId="{C87BED47-9F8F-4431-AB35-4BC2C069D88D}" destId="{59EA4C2E-BDF9-416A-9161-78F3E5A1A255}" srcOrd="0" destOrd="0" presId="urn:microsoft.com/office/officeart/2005/8/layout/hList1"/>
    <dgm:cxn modelId="{44C8779F-4D5C-465D-91B0-7E91535F0D30}" type="presParOf" srcId="{45D544C8-80C1-43BE-BAC9-3F2853FE3848}" destId="{162F7F63-7E77-4CA2-AB33-97FC7D1D6BD4}" srcOrd="0" destOrd="0" presId="urn:microsoft.com/office/officeart/2005/8/layout/hList1"/>
    <dgm:cxn modelId="{9962B35C-2A17-43FB-8569-5FA119181A5F}" type="presParOf" srcId="{162F7F63-7E77-4CA2-AB33-97FC7D1D6BD4}" destId="{33002389-6A3A-45C9-A2D7-1EE459722830}" srcOrd="0" destOrd="0" presId="urn:microsoft.com/office/officeart/2005/8/layout/hList1"/>
    <dgm:cxn modelId="{E6831BC5-F0BE-4B12-8483-3D5C79B7F2D0}" type="presParOf" srcId="{162F7F63-7E77-4CA2-AB33-97FC7D1D6BD4}" destId="{4193D61F-4E73-4B87-A0CE-B6F1D5499745}" srcOrd="1" destOrd="0" presId="urn:microsoft.com/office/officeart/2005/8/layout/hList1"/>
    <dgm:cxn modelId="{BADB7FB8-84FF-4628-B394-FA97F1E22234}" type="presParOf" srcId="{45D544C8-80C1-43BE-BAC9-3F2853FE3848}" destId="{0F742C95-07AA-4381-9B1F-B5FE346B7CBB}" srcOrd="1" destOrd="0" presId="urn:microsoft.com/office/officeart/2005/8/layout/hList1"/>
    <dgm:cxn modelId="{14893303-05AC-48DC-9FBE-3A3BECF18227}" type="presParOf" srcId="{45D544C8-80C1-43BE-BAC9-3F2853FE3848}" destId="{5CCEFD23-2279-43F5-B05F-28B84933FAAD}" srcOrd="2" destOrd="0" presId="urn:microsoft.com/office/officeart/2005/8/layout/hList1"/>
    <dgm:cxn modelId="{89FC6D13-8535-4FEC-92B9-7F7E1A8B86D4}" type="presParOf" srcId="{5CCEFD23-2279-43F5-B05F-28B84933FAAD}" destId="{CB6F96F9-CD6F-4181-8BA0-8D13AA93B901}" srcOrd="0" destOrd="0" presId="urn:microsoft.com/office/officeart/2005/8/layout/hList1"/>
    <dgm:cxn modelId="{6A18CE58-B073-4BCB-8CDA-7FFCC3F46793}" type="presParOf" srcId="{5CCEFD23-2279-43F5-B05F-28B84933FAAD}" destId="{1619041F-35BA-46BE-ABAF-634275848ED1}" srcOrd="1" destOrd="0" presId="urn:microsoft.com/office/officeart/2005/8/layout/hList1"/>
    <dgm:cxn modelId="{D6EEFBC9-F1F1-4696-BB12-DF3B9962A2BD}" type="presParOf" srcId="{45D544C8-80C1-43BE-BAC9-3F2853FE3848}" destId="{AB97A523-DE8E-4288-80E8-542ADFECA3A3}" srcOrd="3" destOrd="0" presId="urn:microsoft.com/office/officeart/2005/8/layout/hList1"/>
    <dgm:cxn modelId="{AD6DDECD-4DD6-4DC2-8CBE-DCB34D0217A4}" type="presParOf" srcId="{45D544C8-80C1-43BE-BAC9-3F2853FE3848}" destId="{1A230B14-61F2-4239-A2B1-3A071A8F36B4}" srcOrd="4" destOrd="0" presId="urn:microsoft.com/office/officeart/2005/8/layout/hList1"/>
    <dgm:cxn modelId="{BA5985D0-6647-478E-84F8-DC3E6B465389}" type="presParOf" srcId="{1A230B14-61F2-4239-A2B1-3A071A8F36B4}" destId="{59EA4C2E-BDF9-416A-9161-78F3E5A1A255}" srcOrd="0" destOrd="0" presId="urn:microsoft.com/office/officeart/2005/8/layout/hList1"/>
    <dgm:cxn modelId="{4039C6AB-9377-447B-AC5F-32D923AEF9E4}" type="presParOf" srcId="{1A230B14-61F2-4239-A2B1-3A071A8F36B4}" destId="{5B8522CE-8EA3-4FE9-B0E9-AC22EF52462B}" srcOrd="1" destOrd="0" presId="urn:microsoft.com/office/officeart/2005/8/layout/hList1"/>
    <dgm:cxn modelId="{CC465F6A-B006-45F5-9F6A-0DC05A50AB70}" type="presParOf" srcId="{45D544C8-80C1-43BE-BAC9-3F2853FE3848}" destId="{4835E04A-1CCD-4A62-94B6-4B785B05486F}" srcOrd="5" destOrd="0" presId="urn:microsoft.com/office/officeart/2005/8/layout/hList1"/>
    <dgm:cxn modelId="{25182E91-5295-4154-8828-5620DA07B01A}" type="presParOf" srcId="{45D544C8-80C1-43BE-BAC9-3F2853FE3848}" destId="{E2F1F0E7-FAC7-4EA1-A68E-E70B39862882}" srcOrd="6" destOrd="0" presId="urn:microsoft.com/office/officeart/2005/8/layout/hList1"/>
    <dgm:cxn modelId="{D9C835CB-FE52-4BFD-8BF4-7432A8DEFAC5}" type="presParOf" srcId="{E2F1F0E7-FAC7-4EA1-A68E-E70B39862882}" destId="{56AB0B1F-DF9D-4F5B-A707-53BA4027A47F}" srcOrd="0" destOrd="0" presId="urn:microsoft.com/office/officeart/2005/8/layout/hList1"/>
    <dgm:cxn modelId="{C7141EA2-72A5-4287-BE5F-9DA679ACD2B1}" type="presParOf" srcId="{E2F1F0E7-FAC7-4EA1-A68E-E70B39862882}" destId="{00566CF8-D632-4CB4-867E-C7085F6B371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535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EDA</a:t>
          </a:r>
        </a:p>
      </dsp:txBody>
      <dsp:txXfrm>
        <a:off x="46524" y="788582"/>
        <a:ext cx="2260220" cy="1323198"/>
      </dsp:txXfrm>
    </dsp:sp>
    <dsp:sp modelId="{FC220A31-70DE-4BD5-9109-DDA58CE43B88}">
      <dsp:nvSpPr>
        <dsp:cNvPr id="0" name=""/>
        <dsp:cNvSpPr/>
      </dsp:nvSpPr>
      <dsp:spPr>
        <a:xfrm>
          <a:off x="2582167"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2582167" y="1275895"/>
        <a:ext cx="347635" cy="348571"/>
      </dsp:txXfrm>
    </dsp:sp>
    <dsp:sp modelId="{6481FFFC-9776-4F05-9311-992BFD08B7FC}">
      <dsp:nvSpPr>
        <dsp:cNvPr id="0" name=""/>
        <dsp:cNvSpPr/>
      </dsp:nvSpPr>
      <dsp:spPr>
        <a:xfrm>
          <a:off x="3284934"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Training</a:t>
          </a:r>
        </a:p>
      </dsp:txBody>
      <dsp:txXfrm>
        <a:off x="3326101" y="788582"/>
        <a:ext cx="2260220" cy="1323198"/>
      </dsp:txXfrm>
    </dsp:sp>
    <dsp:sp modelId="{04506F61-B0F6-4665-BE65-6EB817BB623B}">
      <dsp:nvSpPr>
        <dsp:cNvPr id="0" name=""/>
        <dsp:cNvSpPr/>
      </dsp:nvSpPr>
      <dsp:spPr>
        <a:xfrm>
          <a:off x="5861744"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5861744" y="1275895"/>
        <a:ext cx="347635" cy="348571"/>
      </dsp:txXfrm>
    </dsp:sp>
    <dsp:sp modelId="{BBD60CDE-4844-4FDB-8887-D2CD64E7D32C}">
      <dsp:nvSpPr>
        <dsp:cNvPr id="0" name=""/>
        <dsp:cNvSpPr/>
      </dsp:nvSpPr>
      <dsp:spPr>
        <a:xfrm>
          <a:off x="6564510"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Evaluation</a:t>
          </a:r>
        </a:p>
      </dsp:txBody>
      <dsp:txXfrm>
        <a:off x="6605677" y="788582"/>
        <a:ext cx="2260220" cy="1323198"/>
      </dsp:txXfrm>
    </dsp:sp>
    <dsp:sp modelId="{08E4EA94-E727-43B1-BB40-082B64F0E573}">
      <dsp:nvSpPr>
        <dsp:cNvPr id="0" name=""/>
        <dsp:cNvSpPr/>
      </dsp:nvSpPr>
      <dsp:spPr>
        <a:xfrm>
          <a:off x="9141321"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9141321" y="1275895"/>
        <a:ext cx="347635" cy="348571"/>
      </dsp:txXfrm>
    </dsp:sp>
    <dsp:sp modelId="{8363A8C1-A9C4-40BE-812A-0FF4673A9BF6}">
      <dsp:nvSpPr>
        <dsp:cNvPr id="0" name=""/>
        <dsp:cNvSpPr/>
      </dsp:nvSpPr>
      <dsp:spPr>
        <a:xfrm>
          <a:off x="984408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Explanation</a:t>
          </a:r>
        </a:p>
      </dsp:txBody>
      <dsp:txXfrm>
        <a:off x="9885254" y="788582"/>
        <a:ext cx="2260220" cy="1323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84360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687215" cy="623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IN" sz="5900" kern="1200" dirty="0"/>
            <a:t>EDA</a:t>
          </a:r>
        </a:p>
      </dsp:txBody>
      <dsp:txXfrm>
        <a:off x="0" y="0"/>
        <a:ext cx="1687215" cy="6238572"/>
      </dsp:txXfrm>
    </dsp:sp>
    <dsp:sp modelId="{941753AE-B722-471C-AC62-47319BF0C8D9}">
      <dsp:nvSpPr>
        <dsp:cNvPr id="0" name=""/>
        <dsp:cNvSpPr/>
      </dsp:nvSpPr>
      <dsp:spPr>
        <a:xfrm>
          <a:off x="1813756" y="73336"/>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Pre-processing</a:t>
          </a:r>
        </a:p>
      </dsp:txBody>
      <dsp:txXfrm>
        <a:off x="1813756" y="73336"/>
        <a:ext cx="3247890" cy="1466734"/>
      </dsp:txXfrm>
    </dsp:sp>
    <dsp:sp modelId="{5985B81B-530D-4971-88A2-3EE4ECBB8E69}">
      <dsp:nvSpPr>
        <dsp:cNvPr id="0" name=""/>
        <dsp:cNvSpPr/>
      </dsp:nvSpPr>
      <dsp:spPr>
        <a:xfrm>
          <a:off x="5188187" y="73336"/>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Missing Value and Outliers Handling</a:t>
          </a:r>
        </a:p>
      </dsp:txBody>
      <dsp:txXfrm>
        <a:off x="5188187" y="73336"/>
        <a:ext cx="3247890" cy="293275"/>
      </dsp:txXfrm>
    </dsp:sp>
    <dsp:sp modelId="{FF831E13-8A6A-4D8A-BEB7-37ADC62306D4}">
      <dsp:nvSpPr>
        <dsp:cNvPr id="0" name=""/>
        <dsp:cNvSpPr/>
      </dsp:nvSpPr>
      <dsp:spPr>
        <a:xfrm>
          <a:off x="5061646" y="36661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5188187" y="36661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irrelevant columns</a:t>
          </a:r>
        </a:p>
      </dsp:txBody>
      <dsp:txXfrm>
        <a:off x="5188187" y="366612"/>
        <a:ext cx="3247890" cy="293275"/>
      </dsp:txXfrm>
    </dsp:sp>
    <dsp:sp modelId="{D07F289D-12CB-40AB-A857-CA247E25A06F}">
      <dsp:nvSpPr>
        <dsp:cNvPr id="0" name=""/>
        <dsp:cNvSpPr/>
      </dsp:nvSpPr>
      <dsp:spPr>
        <a:xfrm>
          <a:off x="5061646" y="65988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5188187" y="65988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sensitive columns</a:t>
          </a:r>
        </a:p>
      </dsp:txBody>
      <dsp:txXfrm>
        <a:off x="5188187" y="659887"/>
        <a:ext cx="3247890" cy="293275"/>
      </dsp:txXfrm>
    </dsp:sp>
    <dsp:sp modelId="{52EA843E-06A3-42D1-8C01-BD7D1EC5A7E2}">
      <dsp:nvSpPr>
        <dsp:cNvPr id="0" name=""/>
        <dsp:cNvSpPr/>
      </dsp:nvSpPr>
      <dsp:spPr>
        <a:xfrm>
          <a:off x="5061646" y="95316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5188187" y="95316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post-loan approval columns</a:t>
          </a:r>
        </a:p>
      </dsp:txBody>
      <dsp:txXfrm>
        <a:off x="5188187" y="953162"/>
        <a:ext cx="3247890" cy="293275"/>
      </dsp:txXfrm>
    </dsp:sp>
    <dsp:sp modelId="{F7F3A5D0-D057-468A-B24E-9B2BE81D8CF2}">
      <dsp:nvSpPr>
        <dsp:cNvPr id="0" name=""/>
        <dsp:cNvSpPr/>
      </dsp:nvSpPr>
      <dsp:spPr>
        <a:xfrm>
          <a:off x="5061646" y="124643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5188187" y="124643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Forming the output variable</a:t>
          </a:r>
        </a:p>
      </dsp:txBody>
      <dsp:txXfrm>
        <a:off x="5188187" y="1246437"/>
        <a:ext cx="3247890" cy="293275"/>
      </dsp:txXfrm>
    </dsp:sp>
    <dsp:sp modelId="{3BC7DEBA-2C52-4028-89DE-F5AB3FE4CB76}">
      <dsp:nvSpPr>
        <dsp:cNvPr id="0" name=""/>
        <dsp:cNvSpPr/>
      </dsp:nvSpPr>
      <dsp:spPr>
        <a:xfrm>
          <a:off x="1687215" y="1540071"/>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813756" y="1613408"/>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Statistical and Visual Analysis</a:t>
          </a:r>
        </a:p>
      </dsp:txBody>
      <dsp:txXfrm>
        <a:off x="1813756" y="1613408"/>
        <a:ext cx="3247890" cy="1466734"/>
      </dsp:txXfrm>
    </dsp:sp>
    <dsp:sp modelId="{928F2C93-E1BA-4337-99D6-D12DC92E91EF}">
      <dsp:nvSpPr>
        <dsp:cNvPr id="0" name=""/>
        <dsp:cNvSpPr/>
      </dsp:nvSpPr>
      <dsp:spPr>
        <a:xfrm>
          <a:off x="5188187" y="1613408"/>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Graphs and Plots</a:t>
          </a:r>
        </a:p>
      </dsp:txBody>
      <dsp:txXfrm>
        <a:off x="5188187" y="1613408"/>
        <a:ext cx="3247890" cy="733367"/>
      </dsp:txXfrm>
    </dsp:sp>
    <dsp:sp modelId="{8C9FE8B8-DC11-4721-942D-905655C00CE9}">
      <dsp:nvSpPr>
        <dsp:cNvPr id="0" name=""/>
        <dsp:cNvSpPr/>
      </dsp:nvSpPr>
      <dsp:spPr>
        <a:xfrm>
          <a:off x="5061646" y="2346775"/>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615F0-8139-4359-949E-2A2A37E2D3AF}">
      <dsp:nvSpPr>
        <dsp:cNvPr id="0" name=""/>
        <dsp:cNvSpPr/>
      </dsp:nvSpPr>
      <dsp:spPr>
        <a:xfrm>
          <a:off x="5188187" y="2346775"/>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Statistical tests</a:t>
          </a:r>
        </a:p>
      </dsp:txBody>
      <dsp:txXfrm>
        <a:off x="5188187" y="2346775"/>
        <a:ext cx="3247890" cy="733367"/>
      </dsp:txXfrm>
    </dsp:sp>
    <dsp:sp modelId="{C4D9330B-F04D-412D-BB13-2F067C2A29DD}">
      <dsp:nvSpPr>
        <dsp:cNvPr id="0" name=""/>
        <dsp:cNvSpPr/>
      </dsp:nvSpPr>
      <dsp:spPr>
        <a:xfrm>
          <a:off x="1687215" y="3080142"/>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813756" y="3153479"/>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Splitting</a:t>
          </a:r>
        </a:p>
      </dsp:txBody>
      <dsp:txXfrm>
        <a:off x="1813756" y="3153479"/>
        <a:ext cx="3247890" cy="1466734"/>
      </dsp:txXfrm>
    </dsp:sp>
    <dsp:sp modelId="{3AB6591B-587F-4DA3-830A-8A2EE4E8CC7C}">
      <dsp:nvSpPr>
        <dsp:cNvPr id="0" name=""/>
        <dsp:cNvSpPr/>
      </dsp:nvSpPr>
      <dsp:spPr>
        <a:xfrm>
          <a:off x="1687215" y="4620213"/>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813756" y="4693550"/>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Augmentation</a:t>
          </a:r>
        </a:p>
      </dsp:txBody>
      <dsp:txXfrm>
        <a:off x="1813756" y="4693550"/>
        <a:ext cx="3247890" cy="1466734"/>
      </dsp:txXfrm>
    </dsp:sp>
    <dsp:sp modelId="{DA6A172D-C8EF-4EEE-8A72-71BE97162571}">
      <dsp:nvSpPr>
        <dsp:cNvPr id="0" name=""/>
        <dsp:cNvSpPr/>
      </dsp:nvSpPr>
      <dsp:spPr>
        <a:xfrm>
          <a:off x="1687215" y="6160285"/>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02389-6A3A-45C9-A2D7-1EE459722830}">
      <dsp:nvSpPr>
        <dsp:cNvPr id="0" name=""/>
        <dsp:cNvSpPr/>
      </dsp:nvSpPr>
      <dsp:spPr>
        <a:xfrm>
          <a:off x="6302"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latin typeface="+mj-lt"/>
            </a:rPr>
            <a:t>Exploratory Data Analysis:</a:t>
          </a:r>
          <a:endParaRPr lang="en-IN" sz="3100" kern="1200" dirty="0"/>
        </a:p>
      </dsp:txBody>
      <dsp:txXfrm>
        <a:off x="6302" y="186495"/>
        <a:ext cx="3789908" cy="1029116"/>
      </dsp:txXfrm>
    </dsp:sp>
    <dsp:sp modelId="{4193D61F-4E73-4B87-A0CE-B6F1D5499745}">
      <dsp:nvSpPr>
        <dsp:cNvPr id="0" name=""/>
        <dsp:cNvSpPr/>
      </dsp:nvSpPr>
      <dsp:spPr>
        <a:xfrm>
          <a:off x="6302"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Observed feature correlations using plots and statistical tests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Dropped irrelevant columns and handled missing data and outliers.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latin typeface="+mn-lt"/>
            </a:rPr>
            <a:t>Engineered new features to ensure smooth modelling.</a:t>
          </a:r>
          <a:endParaRPr lang="en-IN" sz="3100" kern="1200" dirty="0"/>
        </a:p>
      </dsp:txBody>
      <dsp:txXfrm>
        <a:off x="6302" y="1215612"/>
        <a:ext cx="3789908" cy="5608292"/>
      </dsp:txXfrm>
    </dsp:sp>
    <dsp:sp modelId="{CB6F96F9-CD6F-4181-8BA0-8D13AA93B901}">
      <dsp:nvSpPr>
        <dsp:cNvPr id="0" name=""/>
        <dsp:cNvSpPr/>
      </dsp:nvSpPr>
      <dsp:spPr>
        <a:xfrm>
          <a:off x="4326798"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solidFill>
                <a:schemeClr val="bg1"/>
              </a:solidFill>
              <a:latin typeface="+mj-lt"/>
            </a:rPr>
            <a:t>Modelling and Evaluation:</a:t>
          </a:r>
        </a:p>
      </dsp:txBody>
      <dsp:txXfrm>
        <a:off x="4326798" y="186495"/>
        <a:ext cx="3789908" cy="1029116"/>
      </dsp:txXfrm>
    </dsp:sp>
    <dsp:sp modelId="{1619041F-35BA-46BE-ABAF-634275848ED1}">
      <dsp:nvSpPr>
        <dsp:cNvPr id="0" name=""/>
        <dsp:cNvSpPr/>
      </dsp:nvSpPr>
      <dsp:spPr>
        <a:xfrm>
          <a:off x="4326798"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IN" sz="3100" kern="1200" dirty="0"/>
            <a:t>Us</a:t>
          </a:r>
          <a:r>
            <a:rPr lang="en-IN" sz="3100" b="0" kern="1200" dirty="0">
              <a:solidFill>
                <a:schemeClr val="tx1"/>
              </a:solidFill>
            </a:rPr>
            <a:t>ed SMOTE to oversample data and get equal representation of class labels.</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rPr>
            <a:t>Observed performance of different ML algorithms on the dataset.</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solidFill>
                <a:schemeClr val="tx1"/>
              </a:solidFill>
            </a:rPr>
            <a:t>Obtained F1-Score of 0.95 on test set using </a:t>
          </a:r>
          <a:r>
            <a:rPr lang="en-IN" sz="3100" b="0" kern="1200" dirty="0" err="1">
              <a:solidFill>
                <a:schemeClr val="tx1"/>
              </a:solidFill>
            </a:rPr>
            <a:t>XGBoost</a:t>
          </a:r>
          <a:r>
            <a:rPr lang="en-IN" sz="3100" b="0" kern="1200" dirty="0">
              <a:solidFill>
                <a:schemeClr val="tx1"/>
              </a:solidFill>
            </a:rPr>
            <a:t>.</a:t>
          </a:r>
          <a:endParaRPr lang="en-IN" sz="3100" kern="1200" dirty="0"/>
        </a:p>
      </dsp:txBody>
      <dsp:txXfrm>
        <a:off x="4326798" y="1215612"/>
        <a:ext cx="3789908" cy="5608292"/>
      </dsp:txXfrm>
    </dsp:sp>
    <dsp:sp modelId="{59EA4C2E-BDF9-416A-9161-78F3E5A1A255}">
      <dsp:nvSpPr>
        <dsp:cNvPr id="0" name=""/>
        <dsp:cNvSpPr/>
      </dsp:nvSpPr>
      <dsp:spPr>
        <a:xfrm>
          <a:off x="8647293"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t>Explainability:</a:t>
          </a:r>
          <a:endParaRPr lang="en-IN" sz="3100" kern="1200" dirty="0"/>
        </a:p>
      </dsp:txBody>
      <dsp:txXfrm>
        <a:off x="8647293" y="186495"/>
        <a:ext cx="3789908" cy="1029116"/>
      </dsp:txXfrm>
    </dsp:sp>
    <dsp:sp modelId="{5B8522CE-8EA3-4FE9-B0E9-AC22EF52462B}">
      <dsp:nvSpPr>
        <dsp:cNvPr id="0" name=""/>
        <dsp:cNvSpPr/>
      </dsp:nvSpPr>
      <dsp:spPr>
        <a:xfrm>
          <a:off x="8647293"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Used SHAP to get an understanding of how feature values affect the final decision of the model.</a:t>
          </a:r>
          <a:endParaRPr lang="en-IN" sz="3100" kern="1200" dirty="0"/>
        </a:p>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SHAP score being fed into the sigmoid function gives the probability of the applicant to be a good candidate for the loan.</a:t>
          </a:r>
          <a:endParaRPr lang="en-IN" sz="3100" kern="1200" dirty="0"/>
        </a:p>
      </dsp:txBody>
      <dsp:txXfrm>
        <a:off x="8647293" y="1215612"/>
        <a:ext cx="3789908" cy="5608292"/>
      </dsp:txXfrm>
    </dsp:sp>
    <dsp:sp modelId="{56AB0B1F-DF9D-4F5B-A707-53BA4027A47F}">
      <dsp:nvSpPr>
        <dsp:cNvPr id="0" name=""/>
        <dsp:cNvSpPr/>
      </dsp:nvSpPr>
      <dsp:spPr>
        <a:xfrm>
          <a:off x="12967788" y="186495"/>
          <a:ext cx="3789908" cy="1029116"/>
        </a:xfrm>
        <a:prstGeom prst="rect">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1">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1" kern="1200" dirty="0"/>
            <a:t>Post Prediction Steps:</a:t>
          </a:r>
          <a:endParaRPr lang="en-IN" sz="3100" kern="1200" dirty="0"/>
        </a:p>
      </dsp:txBody>
      <dsp:txXfrm>
        <a:off x="12967788" y="186495"/>
        <a:ext cx="3789908" cy="1029116"/>
      </dsp:txXfrm>
    </dsp:sp>
    <dsp:sp modelId="{00566CF8-D632-4CB4-867E-C7085F6B371C}">
      <dsp:nvSpPr>
        <dsp:cNvPr id="0" name=""/>
        <dsp:cNvSpPr/>
      </dsp:nvSpPr>
      <dsp:spPr>
        <a:xfrm>
          <a:off x="12967788" y="1215612"/>
          <a:ext cx="3789908" cy="560829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Font typeface="Arial" panose="020B0604020202020204" pitchFamily="34" charset="0"/>
            <a:buChar char="•"/>
          </a:pPr>
          <a:r>
            <a:rPr lang="en-IN" sz="3100" b="0" kern="1200" dirty="0"/>
            <a:t>Continuous monitoring using statistical tests to avoid inherent bias in the model.</a:t>
          </a:r>
          <a:endParaRPr lang="en-IN" sz="3100" kern="1200" dirty="0"/>
        </a:p>
      </dsp:txBody>
      <dsp:txXfrm>
        <a:off x="12967788" y="1215612"/>
        <a:ext cx="3789908" cy="5608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0C7EB-3B6E-4E18-8FFB-075C177E901C}" type="datetimeFigureOut">
              <a:rPr lang="en-IN" smtClean="0"/>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00101-A48D-4175-A266-69F90BD3B10F}" type="slidenum">
              <a:rPr lang="en-IN" smtClean="0"/>
              <a:t>‹#›</a:t>
            </a:fld>
            <a:endParaRPr lang="en-IN"/>
          </a:p>
        </p:txBody>
      </p:sp>
    </p:spTree>
    <p:extLst>
      <p:ext uri="{BB962C8B-B14F-4D97-AF65-F5344CB8AC3E}">
        <p14:creationId xmlns:p14="http://schemas.microsoft.com/office/powerpoint/2010/main" val="124421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D0E00101-A48D-4175-A266-69F90BD3B10F}" type="slidenum">
              <a:rPr lang="en-IN" smtClean="0"/>
              <a:t>3</a:t>
            </a:fld>
            <a:endParaRPr lang="en-IN"/>
          </a:p>
        </p:txBody>
      </p:sp>
    </p:spTree>
    <p:extLst>
      <p:ext uri="{BB962C8B-B14F-4D97-AF65-F5344CB8AC3E}">
        <p14:creationId xmlns:p14="http://schemas.microsoft.com/office/powerpoint/2010/main" val="37410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41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6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4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293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29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283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867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504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968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437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1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264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7.png"/><Relationship Id="rId10" Type="http://schemas.openxmlformats.org/officeDocument/2006/relationships/diagramQuickStyle" Target="../diagrams/quickStyle2.xml"/><Relationship Id="rId19"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grpSp>
        <p:nvGrpSpPr>
          <p:cNvPr id="5" name="Group 5"/>
          <p:cNvGrpSpPr/>
          <p:nvPr/>
        </p:nvGrpSpPr>
        <p:grpSpPr>
          <a:xfrm>
            <a:off x="1961220" y="3202251"/>
            <a:ext cx="14365560"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905000" y="4000500"/>
            <a:ext cx="14631330" cy="2423356"/>
          </a:xfrm>
          <a:prstGeom prst="rect">
            <a:avLst/>
          </a:prstGeom>
        </p:spPr>
        <p:txBody>
          <a:bodyPr wrap="square" lIns="0" tIns="0" rIns="0" bIns="0" rtlCol="0" anchor="t">
            <a:spAutoFit/>
          </a:bodyPr>
          <a:lstStyle/>
          <a:p>
            <a:pPr algn="ctr">
              <a:lnSpc>
                <a:spcPts val="22684"/>
              </a:lnSpc>
            </a:pPr>
            <a:r>
              <a:rPr lang="en-US" sz="7200" spc="1390" dirty="0">
                <a:solidFill>
                  <a:srgbClr val="231F20"/>
                </a:solidFill>
                <a:latin typeface="Oswald Bold"/>
              </a:rPr>
              <a:t>CASE STUDY PRESENTATION</a:t>
            </a:r>
          </a:p>
        </p:txBody>
      </p:sp>
      <p:sp>
        <p:nvSpPr>
          <p:cNvPr id="10" name="TextBox 10"/>
          <p:cNvSpPr txBox="1"/>
          <p:nvPr/>
        </p:nvSpPr>
        <p:spPr>
          <a:xfrm>
            <a:off x="4236347" y="3783885"/>
            <a:ext cx="9815307" cy="1112997"/>
          </a:xfrm>
          <a:prstGeom prst="rect">
            <a:avLst/>
          </a:prstGeom>
        </p:spPr>
        <p:txBody>
          <a:bodyPr lIns="0" tIns="0" rIns="0" bIns="0" rtlCol="0" anchor="t">
            <a:spAutoFit/>
          </a:bodyPr>
          <a:lstStyle/>
          <a:p>
            <a:pPr algn="ctr">
              <a:lnSpc>
                <a:spcPts val="9748"/>
              </a:lnSpc>
            </a:pPr>
            <a:r>
              <a:rPr lang="en-US" sz="6000" spc="692" dirty="0">
                <a:solidFill>
                  <a:srgbClr val="231F20"/>
                </a:solidFill>
                <a:latin typeface="Oswald Bold" panose="020B0604020202020204" charset="0"/>
              </a:rPr>
              <a:t>CCB RISK MODELLING</a:t>
            </a:r>
          </a:p>
        </p:txBody>
      </p:sp>
      <p:sp>
        <p:nvSpPr>
          <p:cNvPr id="11" name="TextBox 11"/>
          <p:cNvSpPr txBox="1"/>
          <p:nvPr/>
        </p:nvSpPr>
        <p:spPr>
          <a:xfrm>
            <a:off x="2719596" y="7482578"/>
            <a:ext cx="12848809" cy="896336"/>
          </a:xfrm>
          <a:prstGeom prst="rect">
            <a:avLst/>
          </a:prstGeom>
        </p:spPr>
        <p:txBody>
          <a:bodyPr lIns="0" tIns="0" rIns="0" bIns="0" rtlCol="0" anchor="t">
            <a:spAutoFit/>
          </a:bodyPr>
          <a:lstStyle/>
          <a:p>
            <a:pPr algn="ctr">
              <a:lnSpc>
                <a:spcPts val="3661"/>
              </a:lnSpc>
            </a:pPr>
            <a:r>
              <a:rPr lang="en-US" sz="2653" spc="140" dirty="0">
                <a:solidFill>
                  <a:srgbClr val="231F20"/>
                </a:solidFill>
                <a:latin typeface="Montserrat Classic Bold"/>
              </a:rPr>
              <a:t>JPMC CCB Risk Modelling Mentorship</a:t>
            </a:r>
          </a:p>
          <a:p>
            <a:pPr algn="ctr">
              <a:lnSpc>
                <a:spcPts val="3661"/>
              </a:lnSpc>
            </a:pPr>
            <a:r>
              <a:rPr lang="en-US" sz="2653" spc="140" dirty="0">
                <a:solidFill>
                  <a:srgbClr val="231F20"/>
                </a:solidFill>
                <a:latin typeface="Montserrat Classic Bold"/>
              </a:rPr>
              <a:t>Unnati Singh</a:t>
            </a:r>
          </a:p>
        </p:txBody>
      </p:sp>
      <p:pic>
        <p:nvPicPr>
          <p:cNvPr id="16" name="Picture 15">
            <a:extLst>
              <a:ext uri="{FF2B5EF4-FFF2-40B4-BE49-F238E27FC236}">
                <a16:creationId xmlns:a16="http://schemas.microsoft.com/office/drawing/2014/main" id="{40446F9B-10CA-AF53-84D4-D739231E31D6}"/>
              </a:ext>
            </a:extLst>
          </p:cNvPr>
          <p:cNvPicPr>
            <a:picLocks noChangeAspect="1"/>
          </p:cNvPicPr>
          <p:nvPr/>
        </p:nvPicPr>
        <p:blipFill rotWithShape="1">
          <a:blip r:embed="rId3"/>
          <a:srcRect l="46673" t="49152"/>
          <a:stretch/>
        </p:blipFill>
        <p:spPr>
          <a:xfrm>
            <a:off x="-1" y="0"/>
            <a:ext cx="4811631" cy="4705692"/>
          </a:xfrm>
          <a:prstGeom prst="rect">
            <a:avLst/>
          </a:prstGeom>
        </p:spPr>
      </p:pic>
      <p:pic>
        <p:nvPicPr>
          <p:cNvPr id="18" name="Picture 17">
            <a:extLst>
              <a:ext uri="{FF2B5EF4-FFF2-40B4-BE49-F238E27FC236}">
                <a16:creationId xmlns:a16="http://schemas.microsoft.com/office/drawing/2014/main" id="{ED76BC39-D976-3BEC-D139-790E0E74103F}"/>
              </a:ext>
            </a:extLst>
          </p:cNvPr>
          <p:cNvPicPr>
            <a:picLocks noChangeAspect="1"/>
          </p:cNvPicPr>
          <p:nvPr/>
        </p:nvPicPr>
        <p:blipFill rotWithShape="1">
          <a:blip r:embed="rId4"/>
          <a:srcRect l="20647" t="14929" r="50545" b="49930"/>
          <a:stretch/>
        </p:blipFill>
        <p:spPr>
          <a:xfrm>
            <a:off x="15316200" y="6672140"/>
            <a:ext cx="2971800" cy="3614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10"/>
                                        </p:tgtEl>
                                        <p:attrNameLst>
                                          <p:attrName>ppt_y</p:attrName>
                                        </p:attrNameLst>
                                      </p:cBhvr>
                                      <p:tavLst>
                                        <p:tav tm="0">
                                          <p:val>
                                            <p:strVal val="#ppt_y"/>
                                          </p:val>
                                        </p:tav>
                                        <p:tav tm="100000">
                                          <p:val>
                                            <p:strVal val="#ppt_y"/>
                                          </p:val>
                                        </p:tav>
                                      </p:tavLst>
                                    </p:anim>
                                    <p:anim calcmode="lin" valueType="num">
                                      <p:cBhvr>
                                        <p:cTn id="16" dur="2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10"/>
                                        </p:tgtEl>
                                      </p:cBhvr>
                                    </p:animEffect>
                                  </p:childTnLst>
                                </p:cTn>
                              </p:par>
                            </p:childTnLst>
                          </p:cTn>
                        </p:par>
                        <p:par>
                          <p:cTn id="19" fill="hold">
                            <p:stCondLst>
                              <p:cond delay="625"/>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calcmode="lin" valueType="num">
                                      <p:cBhvr>
                                        <p:cTn id="22"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3" dur="250" fill="hold"/>
                                        <p:tgtEl>
                                          <p:spTgt spid="9"/>
                                        </p:tgtEl>
                                        <p:attrNameLst>
                                          <p:attrName>ppt_y</p:attrName>
                                        </p:attrNameLst>
                                      </p:cBhvr>
                                      <p:tavLst>
                                        <p:tav tm="0">
                                          <p:val>
                                            <p:strVal val="#ppt_y"/>
                                          </p:val>
                                        </p:tav>
                                        <p:tav tm="100000">
                                          <p:val>
                                            <p:strVal val="#ppt_y"/>
                                          </p:val>
                                        </p:tav>
                                      </p:tavLst>
                                    </p:anim>
                                    <p:anim calcmode="lin" valueType="num">
                                      <p:cBhvr>
                                        <p:cTn id="24"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5"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250" tmFilter="0,0; .5, 1; 1, 1"/>
                                        <p:tgtEl>
                                          <p:spTgt spid="9"/>
                                        </p:tgtEl>
                                      </p:cBhvr>
                                    </p:animEffect>
                                  </p:childTnLst>
                                </p:cTn>
                              </p:par>
                            </p:childTnLst>
                          </p:cTn>
                        </p:par>
                        <p:par>
                          <p:cTn id="27" fill="hold">
                            <p:stCondLst>
                              <p:cond delay="1375"/>
                            </p:stCondLst>
                            <p:childTnLst>
                              <p:par>
                                <p:cTn id="28" presetID="22" presetClass="entr" presetSubtype="8"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left)">
                                      <p:cBhvr>
                                        <p:cTn id="30" dur="500"/>
                                        <p:tgtEl>
                                          <p:spTgt spid="11">
                                            <p:txEl>
                                              <p:pRg st="0" end="0"/>
                                            </p:txEl>
                                          </p:spTgt>
                                        </p:tgtEl>
                                      </p:cBhvr>
                                    </p:animEffect>
                                  </p:childTnLst>
                                </p:cTn>
                              </p:par>
                            </p:childTnLst>
                          </p:cTn>
                        </p:par>
                        <p:par>
                          <p:cTn id="31" fill="hold">
                            <p:stCondLst>
                              <p:cond delay="1875"/>
                            </p:stCondLst>
                            <p:childTnLst>
                              <p:par>
                                <p:cTn id="32" presetID="22" presetClass="entr" presetSubtype="8" fill="hold" grpId="0" nodeType="after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left)">
                                      <p:cBhvr>
                                        <p:cTn id="34"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nvGraphicFramePr>
        <p:xfrm>
          <a:off x="2649794" y="1639403"/>
          <a:ext cx="12192000" cy="290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extLst>
              <p:ext uri="{D42A27DB-BD31-4B8C-83A1-F6EECF244321}">
                <p14:modId xmlns:p14="http://schemas.microsoft.com/office/powerpoint/2010/main" val="2481823299"/>
              </p:ext>
            </p:extLst>
          </p:nvPr>
        </p:nvGraphicFramePr>
        <p:xfrm>
          <a:off x="707922" y="4026309"/>
          <a:ext cx="8436078" cy="62385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9970894" y="4257659"/>
            <a:ext cx="3094117" cy="646331"/>
          </a:xfrm>
          <a:prstGeom prst="rect">
            <a:avLst/>
          </a:prstGeom>
          <a:noFill/>
        </p:spPr>
        <p:txBody>
          <a:bodyPr wrap="none" rtlCol="0">
            <a:spAutoFit/>
          </a:bodyPr>
          <a:lstStyle/>
          <a:p>
            <a:pPr defTabSz="685800"/>
            <a:r>
              <a:rPr lang="en-IN" sz="3600" b="1" dirty="0">
                <a:solidFill>
                  <a:prstClr val="black"/>
                </a:solidFill>
                <a:latin typeface="Tw Cen MT" panose="020B0602020104020603"/>
              </a:rPr>
              <a:t>MODELS USED:</a:t>
            </a:r>
          </a:p>
        </p:txBody>
      </p:sp>
      <p:grpSp>
        <p:nvGrpSpPr>
          <p:cNvPr id="6" name="Group 5">
            <a:extLst>
              <a:ext uri="{FF2B5EF4-FFF2-40B4-BE49-F238E27FC236}">
                <a16:creationId xmlns:a16="http://schemas.microsoft.com/office/drawing/2014/main" id="{487B2FFC-BA95-B550-0B6E-C25E1FD11337}"/>
              </a:ext>
            </a:extLst>
          </p:cNvPr>
          <p:cNvGrpSpPr/>
          <p:nvPr/>
        </p:nvGrpSpPr>
        <p:grpSpPr>
          <a:xfrm>
            <a:off x="9795555" y="5403167"/>
            <a:ext cx="3269456" cy="2015133"/>
            <a:chOff x="0" y="0"/>
            <a:chExt cx="3269456" cy="2015133"/>
          </a:xfrm>
          <a:scene3d>
            <a:camera prst="orthographicFront"/>
            <a:lightRig rig="chilly" dir="t"/>
          </a:scene3d>
        </p:grpSpPr>
        <p:sp>
          <p:nvSpPr>
            <p:cNvPr id="15" name="Rectangle: Single Corner Rounded 14">
              <a:extLst>
                <a:ext uri="{FF2B5EF4-FFF2-40B4-BE49-F238E27FC236}">
                  <a16:creationId xmlns:a16="http://schemas.microsoft.com/office/drawing/2014/main" id="{6C5B58B3-44F1-B74D-EF4C-E7BC399F8B11}"/>
                </a:ext>
              </a:extLst>
            </p:cNvPr>
            <p:cNvSpPr/>
            <p:nvPr/>
          </p:nvSpPr>
          <p:spPr>
            <a:xfrm rot="16200000">
              <a:off x="627161" y="-627161"/>
              <a:ext cx="2015133" cy="3269456"/>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Single Corner Rounded 4">
              <a:extLst>
                <a:ext uri="{FF2B5EF4-FFF2-40B4-BE49-F238E27FC236}">
                  <a16:creationId xmlns:a16="http://schemas.microsoft.com/office/drawing/2014/main" id="{2C5821CB-DFAB-379D-D76F-F9897518FDA6}"/>
                </a:ext>
              </a:extLst>
            </p:cNvPr>
            <p:cNvSpPr txBox="1"/>
            <p:nvPr/>
          </p:nvSpPr>
          <p:spPr>
            <a:xfrm rot="21600000">
              <a:off x="0"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Logistic Regression</a:t>
              </a:r>
              <a:endParaRPr lang="en-IN" sz="2700" kern="1200" dirty="0"/>
            </a:p>
          </p:txBody>
        </p:sp>
      </p:grpSp>
      <p:grpSp>
        <p:nvGrpSpPr>
          <p:cNvPr id="7" name="Group 6">
            <a:extLst>
              <a:ext uri="{FF2B5EF4-FFF2-40B4-BE49-F238E27FC236}">
                <a16:creationId xmlns:a16="http://schemas.microsoft.com/office/drawing/2014/main" id="{CD420EBC-6573-4C79-D61F-DC462C3C81A9}"/>
              </a:ext>
            </a:extLst>
          </p:cNvPr>
          <p:cNvGrpSpPr/>
          <p:nvPr/>
        </p:nvGrpSpPr>
        <p:grpSpPr>
          <a:xfrm>
            <a:off x="13065011" y="5403167"/>
            <a:ext cx="3269456" cy="2015133"/>
            <a:chOff x="3269456" y="0"/>
            <a:chExt cx="3269456" cy="2015133"/>
          </a:xfrm>
          <a:scene3d>
            <a:camera prst="orthographicFront"/>
            <a:lightRig rig="chilly" dir="t"/>
          </a:scene3d>
        </p:grpSpPr>
        <p:sp>
          <p:nvSpPr>
            <p:cNvPr id="13" name="Rectangle: Single Corner Rounded 12">
              <a:extLst>
                <a:ext uri="{FF2B5EF4-FFF2-40B4-BE49-F238E27FC236}">
                  <a16:creationId xmlns:a16="http://schemas.microsoft.com/office/drawing/2014/main" id="{B34B7415-7BA7-78AB-F4D2-F52323051661}"/>
                </a:ext>
              </a:extLst>
            </p:cNvPr>
            <p:cNvSpPr/>
            <p:nvPr/>
          </p:nvSpPr>
          <p:spPr>
            <a:xfrm>
              <a:off x="3269456" y="0"/>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Single Corner Rounded 6">
              <a:extLst>
                <a:ext uri="{FF2B5EF4-FFF2-40B4-BE49-F238E27FC236}">
                  <a16:creationId xmlns:a16="http://schemas.microsoft.com/office/drawing/2014/main" id="{B88066AB-17CD-36B7-2FA5-7226BBDCF62D}"/>
                </a:ext>
              </a:extLst>
            </p:cNvPr>
            <p:cNvSpPr txBox="1"/>
            <p:nvPr/>
          </p:nvSpPr>
          <p:spPr>
            <a:xfrm>
              <a:off x="3269456"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Decision Tree</a:t>
              </a:r>
              <a:endParaRPr lang="en-IN" sz="2700" kern="1200" dirty="0"/>
            </a:p>
          </p:txBody>
        </p:sp>
      </p:grpSp>
      <p:grpSp>
        <p:nvGrpSpPr>
          <p:cNvPr id="9" name="Group 8">
            <a:extLst>
              <a:ext uri="{FF2B5EF4-FFF2-40B4-BE49-F238E27FC236}">
                <a16:creationId xmlns:a16="http://schemas.microsoft.com/office/drawing/2014/main" id="{809C5EBB-BFF3-9B1A-B1BC-611978C7AF86}"/>
              </a:ext>
            </a:extLst>
          </p:cNvPr>
          <p:cNvGrpSpPr/>
          <p:nvPr/>
        </p:nvGrpSpPr>
        <p:grpSpPr>
          <a:xfrm>
            <a:off x="9795555" y="7395567"/>
            <a:ext cx="3269456" cy="2015133"/>
            <a:chOff x="0" y="2015133"/>
            <a:chExt cx="3269456" cy="2015133"/>
          </a:xfrm>
          <a:scene3d>
            <a:camera prst="orthographicFront"/>
            <a:lightRig rig="chilly" dir="t"/>
          </a:scene3d>
        </p:grpSpPr>
        <p:sp>
          <p:nvSpPr>
            <p:cNvPr id="11" name="Rectangle: Single Corner Rounded 10">
              <a:extLst>
                <a:ext uri="{FF2B5EF4-FFF2-40B4-BE49-F238E27FC236}">
                  <a16:creationId xmlns:a16="http://schemas.microsoft.com/office/drawing/2014/main" id="{B129A994-DFE3-FBF1-969A-8485E66D6F9F}"/>
                </a:ext>
              </a:extLst>
            </p:cNvPr>
            <p:cNvSpPr/>
            <p:nvPr/>
          </p:nvSpPr>
          <p:spPr>
            <a:xfrm rot="10800000">
              <a:off x="0" y="2015133"/>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Rectangle: Single Corner Rounded 8">
              <a:extLst>
                <a:ext uri="{FF2B5EF4-FFF2-40B4-BE49-F238E27FC236}">
                  <a16:creationId xmlns:a16="http://schemas.microsoft.com/office/drawing/2014/main" id="{3E11FEF4-C2B7-701C-05A6-ED9EB10C17AA}"/>
                </a:ext>
              </a:extLst>
            </p:cNvPr>
            <p:cNvSpPr txBox="1"/>
            <p:nvPr/>
          </p:nvSpPr>
          <p:spPr>
            <a:xfrm>
              <a:off x="0" y="2518916"/>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Random Forest</a:t>
              </a:r>
              <a:endParaRPr lang="en-IN" sz="2700" kern="1200" dirty="0"/>
            </a:p>
          </p:txBody>
        </p:sp>
      </p:grpSp>
      <p:grpSp>
        <p:nvGrpSpPr>
          <p:cNvPr id="21" name="Group 20">
            <a:extLst>
              <a:ext uri="{FF2B5EF4-FFF2-40B4-BE49-F238E27FC236}">
                <a16:creationId xmlns:a16="http://schemas.microsoft.com/office/drawing/2014/main" id="{2E7DC1EF-84C3-27FF-4636-46BBF6B3978D}"/>
              </a:ext>
            </a:extLst>
          </p:cNvPr>
          <p:cNvGrpSpPr/>
          <p:nvPr/>
        </p:nvGrpSpPr>
        <p:grpSpPr>
          <a:xfrm>
            <a:off x="13065012" y="7353300"/>
            <a:ext cx="3269456" cy="2015133"/>
            <a:chOff x="13065012" y="7395566"/>
            <a:chExt cx="3269456" cy="2015133"/>
          </a:xfrm>
        </p:grpSpPr>
        <p:sp>
          <p:nvSpPr>
            <p:cNvPr id="10" name="Rectangle: Single Corner Rounded 9">
              <a:extLst>
                <a:ext uri="{FF2B5EF4-FFF2-40B4-BE49-F238E27FC236}">
                  <a16:creationId xmlns:a16="http://schemas.microsoft.com/office/drawing/2014/main" id="{417DBFEF-2434-6B7E-05C4-C59191549D97}"/>
                </a:ext>
              </a:extLst>
            </p:cNvPr>
            <p:cNvSpPr/>
            <p:nvPr/>
          </p:nvSpPr>
          <p:spPr>
            <a:xfrm rot="5400000">
              <a:off x="13692173" y="6768405"/>
              <a:ext cx="2015133" cy="3269456"/>
            </a:xfrm>
            <a:prstGeom prst="round1Rect">
              <a:avLst/>
            </a:prstGeom>
            <a:scene3d>
              <a:camera prst="orthographicFront"/>
              <a:lightRig rig="chilly" dir="t"/>
            </a:scene3d>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20" name="TextBox 19">
              <a:extLst>
                <a:ext uri="{FF2B5EF4-FFF2-40B4-BE49-F238E27FC236}">
                  <a16:creationId xmlns:a16="http://schemas.microsoft.com/office/drawing/2014/main" id="{3C224D96-4724-C68C-206E-9C7542FE125C}"/>
                </a:ext>
              </a:extLst>
            </p:cNvPr>
            <p:cNvSpPr txBox="1"/>
            <p:nvPr/>
          </p:nvSpPr>
          <p:spPr>
            <a:xfrm>
              <a:off x="14006365" y="8425866"/>
              <a:ext cx="1362168" cy="923330"/>
            </a:xfrm>
            <a:prstGeom prst="rect">
              <a:avLst/>
            </a:prstGeom>
            <a:noFill/>
          </p:spPr>
          <p:txBody>
            <a:bodyPr wrap="none" rtlCol="0">
              <a:spAutoFit/>
            </a:bodyPr>
            <a:lstStyle/>
            <a:p>
              <a:r>
                <a:rPr lang="en-IN" sz="2700" kern="1200" dirty="0" err="1"/>
                <a:t>XGBoost</a:t>
              </a:r>
              <a:endParaRPr lang="en-IN" sz="2700" kern="1200" dirty="0"/>
            </a:p>
            <a:p>
              <a:endParaRPr lang="en-IN" sz="2700" dirty="0"/>
            </a:p>
          </p:txBody>
        </p:sp>
      </p:grpSp>
      <p:grpSp>
        <p:nvGrpSpPr>
          <p:cNvPr id="22" name="Group 21">
            <a:extLst>
              <a:ext uri="{FF2B5EF4-FFF2-40B4-BE49-F238E27FC236}">
                <a16:creationId xmlns:a16="http://schemas.microsoft.com/office/drawing/2014/main" id="{82797732-0149-6693-AA30-8310F9F72DA3}"/>
              </a:ext>
            </a:extLst>
          </p:cNvPr>
          <p:cNvGrpSpPr/>
          <p:nvPr/>
        </p:nvGrpSpPr>
        <p:grpSpPr>
          <a:xfrm>
            <a:off x="12084175" y="6879134"/>
            <a:ext cx="1961673" cy="1007566"/>
            <a:chOff x="2288619" y="1511349"/>
            <a:chExt cx="1961673" cy="1007566"/>
          </a:xfrm>
          <a:scene3d>
            <a:camera prst="orthographicFront"/>
            <a:lightRig rig="chilly" dir="t"/>
          </a:scene3d>
        </p:grpSpPr>
        <p:sp>
          <p:nvSpPr>
            <p:cNvPr id="23" name="Rectangle: Rounded Corners 22">
              <a:extLst>
                <a:ext uri="{FF2B5EF4-FFF2-40B4-BE49-F238E27FC236}">
                  <a16:creationId xmlns:a16="http://schemas.microsoft.com/office/drawing/2014/main" id="{8F225246-A8AD-7FB6-1A4F-6C061B0D8A51}"/>
                </a:ext>
              </a:extLst>
            </p:cNvPr>
            <p:cNvSpPr/>
            <p:nvPr/>
          </p:nvSpPr>
          <p:spPr>
            <a:xfrm>
              <a:off x="2288619" y="1511349"/>
              <a:ext cx="1961673" cy="1007566"/>
            </a:xfrm>
            <a:prstGeom prst="roundRect">
              <a:avLst/>
            </a:prstGeom>
            <a:sp3d z="12700" extrusionH="1700" prstMaterial="translucentPowder">
              <a:bevelT w="25400" h="6350" prst="softRound"/>
              <a:bevelB w="0" h="0" prst="convex"/>
            </a:sp3d>
          </p:spPr>
          <p:style>
            <a:lnRef idx="0">
              <a:schemeClr val="lt1">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AB45EC49-B25D-BFE0-1DDC-FA1F95628832}"/>
                </a:ext>
              </a:extLst>
            </p:cNvPr>
            <p:cNvSpPr txBox="1"/>
            <p:nvPr/>
          </p:nvSpPr>
          <p:spPr>
            <a:xfrm>
              <a:off x="2337804" y="1560534"/>
              <a:ext cx="1863303" cy="909196"/>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Ensemble Model</a:t>
              </a:r>
            </a:p>
          </p:txBody>
        </p:sp>
      </p:grpSp>
      <p:sp>
        <p:nvSpPr>
          <p:cNvPr id="29" name="Rectangle 28">
            <a:extLst>
              <a:ext uri="{FF2B5EF4-FFF2-40B4-BE49-F238E27FC236}">
                <a16:creationId xmlns:a16="http://schemas.microsoft.com/office/drawing/2014/main" id="{3757474E-679B-44F0-A42A-59FD417EB976}"/>
              </a:ext>
            </a:extLst>
          </p:cNvPr>
          <p:cNvSpPr/>
          <p:nvPr/>
        </p:nvSpPr>
        <p:spPr>
          <a:xfrm>
            <a:off x="0" y="0"/>
            <a:ext cx="18288000"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187A0BAB-85A7-C32B-1B85-9F28EAAD2891}"/>
              </a:ext>
            </a:extLst>
          </p:cNvPr>
          <p:cNvPicPr>
            <a:picLocks noChangeAspect="1"/>
          </p:cNvPicPr>
          <p:nvPr/>
        </p:nvPicPr>
        <p:blipFill>
          <a:blip r:embed="rId13"/>
          <a:stretch>
            <a:fillRect/>
          </a:stretch>
        </p:blipFill>
        <p:spPr>
          <a:xfrm>
            <a:off x="152400" y="143360"/>
            <a:ext cx="8991600" cy="4941146"/>
          </a:xfrm>
          <a:prstGeom prst="rect">
            <a:avLst/>
          </a:prstGeom>
        </p:spPr>
      </p:pic>
      <p:pic>
        <p:nvPicPr>
          <p:cNvPr id="31" name="Picture 30">
            <a:extLst>
              <a:ext uri="{FF2B5EF4-FFF2-40B4-BE49-F238E27FC236}">
                <a16:creationId xmlns:a16="http://schemas.microsoft.com/office/drawing/2014/main" id="{0F2BBA9E-40D2-EBBA-CD34-45406E410294}"/>
              </a:ext>
            </a:extLst>
          </p:cNvPr>
          <p:cNvPicPr>
            <a:picLocks noChangeAspect="1"/>
          </p:cNvPicPr>
          <p:nvPr/>
        </p:nvPicPr>
        <p:blipFill>
          <a:blip r:embed="rId14"/>
          <a:stretch>
            <a:fillRect/>
          </a:stretch>
        </p:blipFill>
        <p:spPr>
          <a:xfrm>
            <a:off x="25332" y="5113390"/>
            <a:ext cx="8991598" cy="5122607"/>
          </a:xfrm>
          <a:prstGeom prst="rect">
            <a:avLst/>
          </a:prstGeom>
        </p:spPr>
      </p:pic>
      <p:pic>
        <p:nvPicPr>
          <p:cNvPr id="32" name="Picture 31">
            <a:extLst>
              <a:ext uri="{FF2B5EF4-FFF2-40B4-BE49-F238E27FC236}">
                <a16:creationId xmlns:a16="http://schemas.microsoft.com/office/drawing/2014/main" id="{9A3BBA9E-AD40-A35A-0A76-11D0466FD741}"/>
              </a:ext>
            </a:extLst>
          </p:cNvPr>
          <p:cNvPicPr>
            <a:picLocks noChangeAspect="1"/>
          </p:cNvPicPr>
          <p:nvPr/>
        </p:nvPicPr>
        <p:blipFill>
          <a:blip r:embed="rId15"/>
          <a:stretch>
            <a:fillRect/>
          </a:stretch>
        </p:blipFill>
        <p:spPr>
          <a:xfrm>
            <a:off x="8991600" y="5067300"/>
            <a:ext cx="9296400" cy="5181600"/>
          </a:xfrm>
          <a:prstGeom prst="rect">
            <a:avLst/>
          </a:prstGeom>
        </p:spPr>
      </p:pic>
      <p:graphicFrame>
        <p:nvGraphicFramePr>
          <p:cNvPr id="33" name="Table 32">
            <a:extLst>
              <a:ext uri="{FF2B5EF4-FFF2-40B4-BE49-F238E27FC236}">
                <a16:creationId xmlns:a16="http://schemas.microsoft.com/office/drawing/2014/main" id="{617A4803-5937-EB3B-A3EB-49E30DE301C7}"/>
              </a:ext>
            </a:extLst>
          </p:cNvPr>
          <p:cNvGraphicFramePr>
            <a:graphicFrameLocks noGrp="1"/>
          </p:cNvGraphicFramePr>
          <p:nvPr>
            <p:extLst>
              <p:ext uri="{D42A27DB-BD31-4B8C-83A1-F6EECF244321}">
                <p14:modId xmlns:p14="http://schemas.microsoft.com/office/powerpoint/2010/main" val="1963592435"/>
              </p:ext>
            </p:extLst>
          </p:nvPr>
        </p:nvGraphicFramePr>
        <p:xfrm>
          <a:off x="9753600" y="342900"/>
          <a:ext cx="8001000" cy="4495800"/>
        </p:xfrm>
        <a:graphic>
          <a:graphicData uri="http://schemas.openxmlformats.org/drawingml/2006/table">
            <a:tbl>
              <a:tblPr firstRow="1" bandRow="1"/>
              <a:tblGrid>
                <a:gridCol w="2667000">
                  <a:extLst>
                    <a:ext uri="{9D8B030D-6E8A-4147-A177-3AD203B41FA5}">
                      <a16:colId xmlns:a16="http://schemas.microsoft.com/office/drawing/2014/main" val="3165351136"/>
                    </a:ext>
                  </a:extLst>
                </a:gridCol>
                <a:gridCol w="2667000">
                  <a:extLst>
                    <a:ext uri="{9D8B030D-6E8A-4147-A177-3AD203B41FA5}">
                      <a16:colId xmlns:a16="http://schemas.microsoft.com/office/drawing/2014/main" val="3125443130"/>
                    </a:ext>
                  </a:extLst>
                </a:gridCol>
                <a:gridCol w="2667000">
                  <a:extLst>
                    <a:ext uri="{9D8B030D-6E8A-4147-A177-3AD203B41FA5}">
                      <a16:colId xmlns:a16="http://schemas.microsoft.com/office/drawing/2014/main" val="2915294818"/>
                    </a:ext>
                  </a:extLst>
                </a:gridCol>
              </a:tblGrid>
              <a:tr h="759345">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dirty="0">
                          <a:latin typeface="Aptos" panose="020B0004020202020204" pitchFamily="34" charset="0"/>
                        </a:rPr>
                        <a:t>ANOVA Test Results on columns:</a:t>
                      </a: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dirty="0">
                          <a:latin typeface="Aptos" panose="020B0004020202020204" pitchFamily="34" charset="0"/>
                        </a:rPr>
                        <a:t>F-statistic</a:t>
                      </a: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tc>
                  <a:txBody>
                    <a:bodyPr/>
                    <a:lstStyle>
                      <a:lvl1pPr marL="0" algn="l" defTabSz="1371600" rtl="0" eaLnBrk="1" latinLnBrk="0" hangingPunct="1">
                        <a:defRPr sz="2700" b="1" kern="1200">
                          <a:solidFill>
                            <a:schemeClr val="tx1"/>
                          </a:solidFill>
                          <a:latin typeface="Calibri"/>
                        </a:defRPr>
                      </a:lvl1pPr>
                      <a:lvl2pPr marL="685800" algn="l" defTabSz="1371600" rtl="0" eaLnBrk="1" latinLnBrk="0" hangingPunct="1">
                        <a:defRPr sz="2700" b="1" kern="1200">
                          <a:solidFill>
                            <a:schemeClr val="tx1"/>
                          </a:solidFill>
                          <a:latin typeface="Calibri"/>
                        </a:defRPr>
                      </a:lvl2pPr>
                      <a:lvl3pPr marL="1371600" algn="l" defTabSz="1371600" rtl="0" eaLnBrk="1" latinLnBrk="0" hangingPunct="1">
                        <a:defRPr sz="2700" b="1" kern="1200">
                          <a:solidFill>
                            <a:schemeClr val="tx1"/>
                          </a:solidFill>
                          <a:latin typeface="Calibri"/>
                        </a:defRPr>
                      </a:lvl3pPr>
                      <a:lvl4pPr marL="2057400" algn="l" defTabSz="1371600" rtl="0" eaLnBrk="1" latinLnBrk="0" hangingPunct="1">
                        <a:defRPr sz="2700" b="1" kern="1200">
                          <a:solidFill>
                            <a:schemeClr val="tx1"/>
                          </a:solidFill>
                          <a:latin typeface="Calibri"/>
                        </a:defRPr>
                      </a:lvl4pPr>
                      <a:lvl5pPr marL="2743200" algn="l" defTabSz="1371600" rtl="0" eaLnBrk="1" latinLnBrk="0" hangingPunct="1">
                        <a:defRPr sz="2700" b="1" kern="1200">
                          <a:solidFill>
                            <a:schemeClr val="tx1"/>
                          </a:solidFill>
                          <a:latin typeface="Calibri"/>
                        </a:defRPr>
                      </a:lvl5pPr>
                      <a:lvl6pPr marL="3429000" algn="l" defTabSz="1371600" rtl="0" eaLnBrk="1" latinLnBrk="0" hangingPunct="1">
                        <a:defRPr sz="2700" b="1" kern="1200">
                          <a:solidFill>
                            <a:schemeClr val="tx1"/>
                          </a:solidFill>
                          <a:latin typeface="Calibri"/>
                        </a:defRPr>
                      </a:lvl6pPr>
                      <a:lvl7pPr marL="4114800" algn="l" defTabSz="1371600" rtl="0" eaLnBrk="1" latinLnBrk="0" hangingPunct="1">
                        <a:defRPr sz="2700" b="1" kern="1200">
                          <a:solidFill>
                            <a:schemeClr val="tx1"/>
                          </a:solidFill>
                          <a:latin typeface="Calibri"/>
                        </a:defRPr>
                      </a:lvl7pPr>
                      <a:lvl8pPr marL="4800600" algn="l" defTabSz="1371600" rtl="0" eaLnBrk="1" latinLnBrk="0" hangingPunct="1">
                        <a:defRPr sz="2700" b="1" kern="1200">
                          <a:solidFill>
                            <a:schemeClr val="tx1"/>
                          </a:solidFill>
                          <a:latin typeface="Calibri"/>
                        </a:defRPr>
                      </a:lvl8pPr>
                      <a:lvl9pPr marL="5486400" algn="l" defTabSz="1371600" rtl="0" eaLnBrk="1" latinLnBrk="0" hangingPunct="1">
                        <a:defRPr sz="2700" b="1" kern="1200">
                          <a:solidFill>
                            <a:schemeClr val="tx1"/>
                          </a:solidFill>
                          <a:latin typeface="Calibri"/>
                        </a:defRPr>
                      </a:lvl9pPr>
                    </a:lstStyle>
                    <a:p>
                      <a:pPr algn="ctr"/>
                      <a:r>
                        <a:rPr lang="en-IN" sz="2000">
                          <a:latin typeface="Aptos" panose="020B0004020202020204" pitchFamily="34" charset="0"/>
                        </a:rPr>
                        <a:t>p-value</a:t>
                      </a:r>
                      <a:endParaRPr lang="en-IN" sz="2000" dirty="0">
                        <a:latin typeface="Aptos" panose="020B0004020202020204" pitchFamily="34" charset="0"/>
                      </a:endParaRPr>
                    </a:p>
                  </a:txBody>
                  <a:tcPr anchor="ctr">
                    <a:lnL>
                      <a:noFill/>
                    </a:lnL>
                    <a:lnR>
                      <a:noFill/>
                    </a:lnR>
                    <a:lnT w="12700" cmpd="sng">
                      <a:solidFill>
                        <a:srgbClr val="4BACC6"/>
                      </a:solidFill>
                    </a:lnT>
                    <a:lnB w="12700" cmpd="sng">
                      <a:solidFill>
                        <a:srgbClr val="4BACC6"/>
                      </a:solidFill>
                    </a:lnB>
                    <a:lnTlToBr w="12700" cmpd="sng">
                      <a:noFill/>
                      <a:prstDash val="solid"/>
                    </a:lnTlToBr>
                    <a:lnBlToTr w="12700" cmpd="sng">
                      <a:noFill/>
                      <a:prstDash val="solid"/>
                    </a:lnBlToTr>
                    <a:noFill/>
                  </a:tcPr>
                </a:tc>
                <a:extLst>
                  <a:ext uri="{0D108BD9-81ED-4DB2-BD59-A6C34878D82A}">
                    <a16:rowId xmlns:a16="http://schemas.microsoft.com/office/drawing/2014/main" val="3606218584"/>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r1</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59.16</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1.34e-96</a:t>
                      </a:r>
                    </a:p>
                  </a:txBody>
                  <a:tcPr anchor="ctr">
                    <a:lnL>
                      <a:noFill/>
                    </a:lnL>
                    <a:lnR>
                      <a:noFill/>
                    </a:lnR>
                    <a:lnT w="12700" cmpd="sng">
                      <a:solidFill>
                        <a:srgbClr val="4BACC6"/>
                      </a:solidFill>
                    </a:lnT>
                    <a:lnB>
                      <a:no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1415455028"/>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r2</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645.04</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915349939"/>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r3</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2426.94</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2645795288"/>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a:latin typeface="Aptos" panose="020B0004020202020204" pitchFamily="34" charset="0"/>
                        </a:rPr>
                        <a:t>r4</a:t>
                      </a:r>
                      <a:endParaRPr lang="en-IN" sz="2000" dirty="0">
                        <a:latin typeface="Aptos" panose="020B0004020202020204" pitchFamily="34"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648.62</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511575399"/>
                  </a:ext>
                </a:extLst>
              </a:tr>
              <a:tr h="747291">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Interest Rate</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397.95</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tc>
                  <a:txBody>
                    <a:bodyPr/>
                    <a:lstStyle>
                      <a:lvl1pPr marL="0" algn="l" defTabSz="1371600" rtl="0" eaLnBrk="1" latinLnBrk="0" hangingPunct="1">
                        <a:defRPr sz="2700" kern="1200">
                          <a:solidFill>
                            <a:schemeClr val="tx1"/>
                          </a:solidFill>
                          <a:latin typeface="Calibri"/>
                        </a:defRPr>
                      </a:lvl1pPr>
                      <a:lvl2pPr marL="685800" algn="l" defTabSz="1371600" rtl="0" eaLnBrk="1" latinLnBrk="0" hangingPunct="1">
                        <a:defRPr sz="2700" kern="1200">
                          <a:solidFill>
                            <a:schemeClr val="tx1"/>
                          </a:solidFill>
                          <a:latin typeface="Calibri"/>
                        </a:defRPr>
                      </a:lvl2pPr>
                      <a:lvl3pPr marL="1371600" algn="l" defTabSz="1371600" rtl="0" eaLnBrk="1" latinLnBrk="0" hangingPunct="1">
                        <a:defRPr sz="2700" kern="1200">
                          <a:solidFill>
                            <a:schemeClr val="tx1"/>
                          </a:solidFill>
                          <a:latin typeface="Calibri"/>
                        </a:defRPr>
                      </a:lvl3pPr>
                      <a:lvl4pPr marL="2057400" algn="l" defTabSz="1371600" rtl="0" eaLnBrk="1" latinLnBrk="0" hangingPunct="1">
                        <a:defRPr sz="2700" kern="1200">
                          <a:solidFill>
                            <a:schemeClr val="tx1"/>
                          </a:solidFill>
                          <a:latin typeface="Calibri"/>
                        </a:defRPr>
                      </a:lvl4pPr>
                      <a:lvl5pPr marL="2743200" algn="l" defTabSz="1371600" rtl="0" eaLnBrk="1" latinLnBrk="0" hangingPunct="1">
                        <a:defRPr sz="2700" kern="1200">
                          <a:solidFill>
                            <a:schemeClr val="tx1"/>
                          </a:solidFill>
                          <a:latin typeface="Calibri"/>
                        </a:defRPr>
                      </a:lvl5pPr>
                      <a:lvl6pPr marL="3429000" algn="l" defTabSz="1371600" rtl="0" eaLnBrk="1" latinLnBrk="0" hangingPunct="1">
                        <a:defRPr sz="2700" kern="1200">
                          <a:solidFill>
                            <a:schemeClr val="tx1"/>
                          </a:solidFill>
                          <a:latin typeface="Calibri"/>
                        </a:defRPr>
                      </a:lvl6pPr>
                      <a:lvl7pPr marL="4114800" algn="l" defTabSz="1371600" rtl="0" eaLnBrk="1" latinLnBrk="0" hangingPunct="1">
                        <a:defRPr sz="2700" kern="1200">
                          <a:solidFill>
                            <a:schemeClr val="tx1"/>
                          </a:solidFill>
                          <a:latin typeface="Calibri"/>
                        </a:defRPr>
                      </a:lvl7pPr>
                      <a:lvl8pPr marL="4800600" algn="l" defTabSz="1371600" rtl="0" eaLnBrk="1" latinLnBrk="0" hangingPunct="1">
                        <a:defRPr sz="2700" kern="1200">
                          <a:solidFill>
                            <a:schemeClr val="tx1"/>
                          </a:solidFill>
                          <a:latin typeface="Calibri"/>
                        </a:defRPr>
                      </a:lvl8pPr>
                      <a:lvl9pPr marL="5486400" algn="l" defTabSz="1371600" rtl="0" eaLnBrk="1" latinLnBrk="0" hangingPunct="1">
                        <a:defRPr sz="2700" kern="1200">
                          <a:solidFill>
                            <a:schemeClr val="tx1"/>
                          </a:solidFill>
                          <a:latin typeface="Calibri"/>
                        </a:defRPr>
                      </a:lvl9pPr>
                    </a:lstStyle>
                    <a:p>
                      <a:pPr algn="ctr"/>
                      <a:r>
                        <a:rPr lang="en-IN" sz="2000" dirty="0">
                          <a:latin typeface="Aptos" panose="020B0004020202020204" pitchFamily="34" charset="0"/>
                        </a:rPr>
                        <a:t>0.0</a:t>
                      </a:r>
                    </a:p>
                  </a:txBody>
                  <a:tcPr anchor="ctr">
                    <a:lnL>
                      <a:noFill/>
                    </a:lnL>
                    <a:lnR>
                      <a:noFill/>
                    </a:lnR>
                    <a:lnT>
                      <a:noFill/>
                    </a:lnT>
                    <a:lnB w="12700" cmpd="sng">
                      <a:solidFill>
                        <a:srgbClr val="4BACC6"/>
                      </a:solidFill>
                    </a:lnB>
                    <a:lnTlToBr w="12700" cmpd="sng">
                      <a:noFill/>
                      <a:prstDash val="solid"/>
                    </a:lnTlToBr>
                    <a:lnBlToTr w="12700" cmpd="sng">
                      <a:noFill/>
                      <a:prstDash val="solid"/>
                    </a:lnBlToTr>
                    <a:solidFill>
                      <a:srgbClr val="4BACC6">
                        <a:alpha val="20000"/>
                      </a:srgbClr>
                    </a:solidFill>
                  </a:tcPr>
                </a:tc>
                <a:extLst>
                  <a:ext uri="{0D108BD9-81ED-4DB2-BD59-A6C34878D82A}">
                    <a16:rowId xmlns:a16="http://schemas.microsoft.com/office/drawing/2014/main" val="3245990031"/>
                  </a:ext>
                </a:extLst>
              </a:tr>
            </a:tbl>
          </a:graphicData>
        </a:graphic>
      </p:graphicFrame>
      <p:sp>
        <p:nvSpPr>
          <p:cNvPr id="34" name="Rectangle 33">
            <a:extLst>
              <a:ext uri="{FF2B5EF4-FFF2-40B4-BE49-F238E27FC236}">
                <a16:creationId xmlns:a16="http://schemas.microsoft.com/office/drawing/2014/main" id="{063AFBB4-FB9F-3570-C10B-F55DDF5892EF}"/>
              </a:ext>
            </a:extLst>
          </p:cNvPr>
          <p:cNvSpPr/>
          <p:nvPr/>
        </p:nvSpPr>
        <p:spPr>
          <a:xfrm>
            <a:off x="25332" y="0"/>
            <a:ext cx="18237336"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C69FE0E6-D77E-5844-3C9F-D6D073F77CAB}"/>
              </a:ext>
            </a:extLst>
          </p:cNvPr>
          <p:cNvPicPr>
            <a:picLocks noChangeAspect="1"/>
          </p:cNvPicPr>
          <p:nvPr/>
        </p:nvPicPr>
        <p:blipFill>
          <a:blip r:embed="rId16"/>
          <a:stretch>
            <a:fillRect/>
          </a:stretch>
        </p:blipFill>
        <p:spPr>
          <a:xfrm>
            <a:off x="609600" y="342900"/>
            <a:ext cx="7682004" cy="3614558"/>
          </a:xfrm>
          <a:prstGeom prst="rect">
            <a:avLst/>
          </a:prstGeom>
        </p:spPr>
      </p:pic>
      <p:pic>
        <p:nvPicPr>
          <p:cNvPr id="40" name="Picture 39">
            <a:extLst>
              <a:ext uri="{FF2B5EF4-FFF2-40B4-BE49-F238E27FC236}">
                <a16:creationId xmlns:a16="http://schemas.microsoft.com/office/drawing/2014/main" id="{A8FE7046-48AA-F6D8-7203-1182578D365F}"/>
              </a:ext>
            </a:extLst>
          </p:cNvPr>
          <p:cNvPicPr>
            <a:picLocks noChangeAspect="1"/>
          </p:cNvPicPr>
          <p:nvPr/>
        </p:nvPicPr>
        <p:blipFill>
          <a:blip r:embed="rId17"/>
          <a:stretch>
            <a:fillRect/>
          </a:stretch>
        </p:blipFill>
        <p:spPr>
          <a:xfrm>
            <a:off x="609600" y="4648903"/>
            <a:ext cx="7150585" cy="5523797"/>
          </a:xfrm>
          <a:prstGeom prst="rect">
            <a:avLst/>
          </a:prstGeom>
        </p:spPr>
      </p:pic>
      <p:grpSp>
        <p:nvGrpSpPr>
          <p:cNvPr id="41" name="Group 40">
            <a:extLst>
              <a:ext uri="{FF2B5EF4-FFF2-40B4-BE49-F238E27FC236}">
                <a16:creationId xmlns:a16="http://schemas.microsoft.com/office/drawing/2014/main" id="{6276E247-E402-0A98-C94D-52A90D20504B}"/>
              </a:ext>
            </a:extLst>
          </p:cNvPr>
          <p:cNvGrpSpPr/>
          <p:nvPr/>
        </p:nvGrpSpPr>
        <p:grpSpPr>
          <a:xfrm>
            <a:off x="9144000" y="4882192"/>
            <a:ext cx="8153400" cy="5159576"/>
            <a:chOff x="10396422" y="4705368"/>
            <a:chExt cx="6181956" cy="4329074"/>
          </a:xfrm>
        </p:grpSpPr>
        <p:pic>
          <p:nvPicPr>
            <p:cNvPr id="42" name="Picture 41">
              <a:extLst>
                <a:ext uri="{FF2B5EF4-FFF2-40B4-BE49-F238E27FC236}">
                  <a16:creationId xmlns:a16="http://schemas.microsoft.com/office/drawing/2014/main" id="{4AC91900-4A43-6D47-4510-EB1035C0EC5D}"/>
                </a:ext>
              </a:extLst>
            </p:cNvPr>
            <p:cNvPicPr>
              <a:picLocks noChangeAspect="1"/>
            </p:cNvPicPr>
            <p:nvPr/>
          </p:nvPicPr>
          <p:blipFill>
            <a:blip r:embed="rId18"/>
            <a:stretch>
              <a:fillRect/>
            </a:stretch>
          </p:blipFill>
          <p:spPr>
            <a:xfrm>
              <a:off x="10396422" y="4705368"/>
              <a:ext cx="6138978" cy="3331370"/>
            </a:xfrm>
            <a:prstGeom prst="rect">
              <a:avLst/>
            </a:prstGeom>
          </p:spPr>
        </p:pic>
        <p:sp>
          <p:nvSpPr>
            <p:cNvPr id="43" name="TextBox 42">
              <a:extLst>
                <a:ext uri="{FF2B5EF4-FFF2-40B4-BE49-F238E27FC236}">
                  <a16:creationId xmlns:a16="http://schemas.microsoft.com/office/drawing/2014/main" id="{FE697BFE-2B29-AD68-EDBB-098ACCE8A0CC}"/>
                </a:ext>
              </a:extLst>
            </p:cNvPr>
            <p:cNvSpPr txBox="1"/>
            <p:nvPr/>
          </p:nvSpPr>
          <p:spPr>
            <a:xfrm>
              <a:off x="10439400" y="8111112"/>
              <a:ext cx="6138978" cy="923330"/>
            </a:xfrm>
            <a:prstGeom prst="rect">
              <a:avLst/>
            </a:prstGeom>
            <a:noFill/>
          </p:spPr>
          <p:txBody>
            <a:bodyPr wrap="square">
              <a:spAutoFit/>
            </a:bodyPr>
            <a:lstStyle/>
            <a:p>
              <a:pPr algn="just"/>
              <a:r>
                <a:rPr lang="en-US" dirty="0"/>
                <a:t>Mann-Whitney U Test p-value: 0.9963843459616388</a:t>
              </a:r>
            </a:p>
            <a:p>
              <a:pPr algn="just"/>
              <a:r>
                <a:rPr lang="en-US" dirty="0"/>
                <a:t>Fail to reject the null hypothesis: There is no significant difference in employment length between genders.</a:t>
              </a:r>
              <a:endParaRPr lang="en-IN" dirty="0"/>
            </a:p>
          </p:txBody>
        </p:sp>
      </p:grpSp>
      <p:grpSp>
        <p:nvGrpSpPr>
          <p:cNvPr id="44" name="Group 43">
            <a:extLst>
              <a:ext uri="{FF2B5EF4-FFF2-40B4-BE49-F238E27FC236}">
                <a16:creationId xmlns:a16="http://schemas.microsoft.com/office/drawing/2014/main" id="{8A7B6571-0962-A912-5588-AAA170B30DA5}"/>
              </a:ext>
            </a:extLst>
          </p:cNvPr>
          <p:cNvGrpSpPr/>
          <p:nvPr/>
        </p:nvGrpSpPr>
        <p:grpSpPr>
          <a:xfrm>
            <a:off x="9372600" y="142568"/>
            <a:ext cx="7868116" cy="4650982"/>
            <a:chOff x="10644528" y="342900"/>
            <a:chExt cx="6142943" cy="4343400"/>
          </a:xfrm>
        </p:grpSpPr>
        <p:pic>
          <p:nvPicPr>
            <p:cNvPr id="45" name="Picture 44">
              <a:extLst>
                <a:ext uri="{FF2B5EF4-FFF2-40B4-BE49-F238E27FC236}">
                  <a16:creationId xmlns:a16="http://schemas.microsoft.com/office/drawing/2014/main" id="{EDE485A6-17C5-B0B8-4885-166789E0DA61}"/>
                </a:ext>
              </a:extLst>
            </p:cNvPr>
            <p:cNvPicPr>
              <a:picLocks noChangeAspect="1"/>
            </p:cNvPicPr>
            <p:nvPr/>
          </p:nvPicPr>
          <p:blipFill>
            <a:blip r:embed="rId19"/>
            <a:stretch>
              <a:fillRect/>
            </a:stretch>
          </p:blipFill>
          <p:spPr>
            <a:xfrm>
              <a:off x="10644528" y="342900"/>
              <a:ext cx="6142943" cy="3401002"/>
            </a:xfrm>
            <a:prstGeom prst="rect">
              <a:avLst/>
            </a:prstGeom>
          </p:spPr>
        </p:pic>
        <p:sp>
          <p:nvSpPr>
            <p:cNvPr id="46" name="TextBox 45">
              <a:extLst>
                <a:ext uri="{FF2B5EF4-FFF2-40B4-BE49-F238E27FC236}">
                  <a16:creationId xmlns:a16="http://schemas.microsoft.com/office/drawing/2014/main" id="{EBDAEDFB-ACCF-C4F5-A63C-CCB1C6FCB88D}"/>
                </a:ext>
              </a:extLst>
            </p:cNvPr>
            <p:cNvSpPr txBox="1"/>
            <p:nvPr/>
          </p:nvSpPr>
          <p:spPr>
            <a:xfrm>
              <a:off x="10644529" y="3762970"/>
              <a:ext cx="6142942" cy="923330"/>
            </a:xfrm>
            <a:prstGeom prst="rect">
              <a:avLst/>
            </a:prstGeom>
            <a:noFill/>
          </p:spPr>
          <p:txBody>
            <a:bodyPr wrap="square">
              <a:spAutoFit/>
            </a:bodyPr>
            <a:lstStyle/>
            <a:p>
              <a:pPr algn="just"/>
              <a:r>
                <a:rPr lang="en-US" dirty="0"/>
                <a:t>Mann-Whitney U Test p-value: 0.11701479118710642</a:t>
              </a:r>
            </a:p>
            <a:p>
              <a:pPr algn="just"/>
              <a:r>
                <a:rPr lang="en-US" dirty="0"/>
                <a:t>Fail to reject the null hypothesis: There is no significant difference in annual income between genders.</a:t>
              </a:r>
              <a:endParaRPr lang="en-IN" dirty="0"/>
            </a:p>
          </p:txBody>
        </p:sp>
      </p:grpSp>
      <p:pic>
        <p:nvPicPr>
          <p:cNvPr id="47" name="Picture 46">
            <a:extLst>
              <a:ext uri="{FF2B5EF4-FFF2-40B4-BE49-F238E27FC236}">
                <a16:creationId xmlns:a16="http://schemas.microsoft.com/office/drawing/2014/main" id="{DA993BC7-A54F-685F-3946-9D8C7687B9DD}"/>
              </a:ext>
            </a:extLst>
          </p:cNvPr>
          <p:cNvPicPr>
            <a:picLocks noChangeAspect="1"/>
          </p:cNvPicPr>
          <p:nvPr/>
        </p:nvPicPr>
        <p:blipFill>
          <a:blip r:embed="rId20"/>
          <a:stretch>
            <a:fillRect/>
          </a:stretch>
        </p:blipFill>
        <p:spPr>
          <a:xfrm>
            <a:off x="336151" y="92357"/>
            <a:ext cx="7969649" cy="4576178"/>
          </a:xfrm>
          <a:prstGeom prst="rect">
            <a:avLst/>
          </a:prstGeom>
        </p:spPr>
      </p:pic>
    </p:spTree>
    <p:extLst>
      <p:ext uri="{BB962C8B-B14F-4D97-AF65-F5344CB8AC3E}">
        <p14:creationId xmlns:p14="http://schemas.microsoft.com/office/powerpoint/2010/main" val="20300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E0CFA7A6-C051-4997-BDE0-EAD467772694}"/>
                                            </p:graphicEl>
                                          </p:spTgt>
                                        </p:tgtEl>
                                        <p:attrNameLst>
                                          <p:attrName>style.visibility</p:attrName>
                                        </p:attrNameLst>
                                      </p:cBhvr>
                                      <p:to>
                                        <p:strVal val="visible"/>
                                      </p:to>
                                    </p:set>
                                    <p:animEffect transition="in" filter="wipe(left)">
                                      <p:cBhvr>
                                        <p:cTn id="12" dur="500"/>
                                        <p:tgtEl>
                                          <p:spTgt spid="4">
                                            <p:graphicEl>
                                              <a:dgm id="{E0CFA7A6-C051-4997-BDE0-EAD46777269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FC220A31-70DE-4BD5-9109-DDA58CE43B88}"/>
                                            </p:graphicEl>
                                          </p:spTgt>
                                        </p:tgtEl>
                                        <p:attrNameLst>
                                          <p:attrName>style.visibility</p:attrName>
                                        </p:attrNameLst>
                                      </p:cBhvr>
                                      <p:to>
                                        <p:strVal val="visible"/>
                                      </p:to>
                                    </p:set>
                                    <p:animEffect transition="in" filter="wipe(left)">
                                      <p:cBhvr>
                                        <p:cTn id="17" dur="500"/>
                                        <p:tgtEl>
                                          <p:spTgt spid="4">
                                            <p:graphicEl>
                                              <a:dgm id="{FC220A31-70DE-4BD5-9109-DDA58CE43B88}"/>
                                            </p:graphic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
                                            <p:graphicEl>
                                              <a:dgm id="{6481FFFC-9776-4F05-9311-992BFD08B7FC}"/>
                                            </p:graphicEl>
                                          </p:spTgt>
                                        </p:tgtEl>
                                        <p:attrNameLst>
                                          <p:attrName>style.visibility</p:attrName>
                                        </p:attrNameLst>
                                      </p:cBhvr>
                                      <p:to>
                                        <p:strVal val="visible"/>
                                      </p:to>
                                    </p:set>
                                    <p:animEffect transition="in" filter="wipe(left)">
                                      <p:cBhvr>
                                        <p:cTn id="21" dur="500"/>
                                        <p:tgtEl>
                                          <p:spTgt spid="4">
                                            <p:graphicEl>
                                              <a:dgm id="{6481FFFC-9776-4F05-9311-992BFD08B7F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04506F61-B0F6-4665-BE65-6EB817BB623B}"/>
                                            </p:graphicEl>
                                          </p:spTgt>
                                        </p:tgtEl>
                                        <p:attrNameLst>
                                          <p:attrName>style.visibility</p:attrName>
                                        </p:attrNameLst>
                                      </p:cBhvr>
                                      <p:to>
                                        <p:strVal val="visible"/>
                                      </p:to>
                                    </p:set>
                                    <p:animEffect transition="in" filter="wipe(left)">
                                      <p:cBhvr>
                                        <p:cTn id="26" dur="500"/>
                                        <p:tgtEl>
                                          <p:spTgt spid="4">
                                            <p:graphicEl>
                                              <a:dgm id="{04506F61-B0F6-4665-BE65-6EB817BB623B}"/>
                                            </p:graphic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
                                            <p:graphicEl>
                                              <a:dgm id="{BBD60CDE-4844-4FDB-8887-D2CD64E7D32C}"/>
                                            </p:graphicEl>
                                          </p:spTgt>
                                        </p:tgtEl>
                                        <p:attrNameLst>
                                          <p:attrName>style.visibility</p:attrName>
                                        </p:attrNameLst>
                                      </p:cBhvr>
                                      <p:to>
                                        <p:strVal val="visible"/>
                                      </p:to>
                                    </p:set>
                                    <p:animEffect transition="in" filter="wipe(left)">
                                      <p:cBhvr>
                                        <p:cTn id="30" dur="500"/>
                                        <p:tgtEl>
                                          <p:spTgt spid="4">
                                            <p:graphicEl>
                                              <a:dgm id="{BBD60CDE-4844-4FDB-8887-D2CD64E7D32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graphicEl>
                                              <a:dgm id="{08E4EA94-E727-43B1-BB40-082B64F0E573}"/>
                                            </p:graphicEl>
                                          </p:spTgt>
                                        </p:tgtEl>
                                        <p:attrNameLst>
                                          <p:attrName>style.visibility</p:attrName>
                                        </p:attrNameLst>
                                      </p:cBhvr>
                                      <p:to>
                                        <p:strVal val="visible"/>
                                      </p:to>
                                    </p:set>
                                    <p:animEffect transition="in" filter="wipe(left)">
                                      <p:cBhvr>
                                        <p:cTn id="35" dur="500"/>
                                        <p:tgtEl>
                                          <p:spTgt spid="4">
                                            <p:graphicEl>
                                              <a:dgm id="{08E4EA94-E727-43B1-BB40-082B64F0E573}"/>
                                            </p:graphic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
                                            <p:graphicEl>
                                              <a:dgm id="{8363A8C1-A9C4-40BE-812A-0FF4673A9BF6}"/>
                                            </p:graphicEl>
                                          </p:spTgt>
                                        </p:tgtEl>
                                        <p:attrNameLst>
                                          <p:attrName>style.visibility</p:attrName>
                                        </p:attrNameLst>
                                      </p:cBhvr>
                                      <p:to>
                                        <p:strVal val="visible"/>
                                      </p:to>
                                    </p:set>
                                    <p:animEffect transition="in" filter="wipe(left)">
                                      <p:cBhvr>
                                        <p:cTn id="39" dur="500"/>
                                        <p:tgtEl>
                                          <p:spTgt spid="4">
                                            <p:graphicEl>
                                              <a:dgm id="{8363A8C1-A9C4-40BE-812A-0FF4673A9BF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graphicEl>
                                              <a:dgm id="{25E56E41-CC86-49E3-A244-93BDA0E88186}"/>
                                            </p:graphicEl>
                                          </p:spTgt>
                                        </p:tgtEl>
                                        <p:attrNameLst>
                                          <p:attrName>style.visibility</p:attrName>
                                        </p:attrNameLst>
                                      </p:cBhvr>
                                      <p:to>
                                        <p:strVal val="visible"/>
                                      </p:to>
                                    </p:set>
                                    <p:animEffect transition="in" filter="fade">
                                      <p:cBhvr>
                                        <p:cTn id="44" dur="500"/>
                                        <p:tgtEl>
                                          <p:spTgt spid="5">
                                            <p:graphicEl>
                                              <a:dgm id="{25E56E41-CC86-49E3-A244-93BDA0E88186}"/>
                                            </p:graphicEl>
                                          </p:spTgt>
                                        </p:tgtEl>
                                      </p:cBhvr>
                                    </p:animEffect>
                                    <p:anim calcmode="lin" valueType="num">
                                      <p:cBhvr>
                                        <p:cTn id="45" dur="500" fill="hold"/>
                                        <p:tgtEl>
                                          <p:spTgt spid="5">
                                            <p:graphicEl>
                                              <a:dgm id="{25E56E41-CC86-49E3-A244-93BDA0E88186}"/>
                                            </p:graphicEl>
                                          </p:spTgt>
                                        </p:tgtEl>
                                        <p:attrNameLst>
                                          <p:attrName>ppt_x</p:attrName>
                                        </p:attrNameLst>
                                      </p:cBhvr>
                                      <p:tavLst>
                                        <p:tav tm="0">
                                          <p:val>
                                            <p:strVal val="#ppt_x"/>
                                          </p:val>
                                        </p:tav>
                                        <p:tav tm="100000">
                                          <p:val>
                                            <p:strVal val="#ppt_x"/>
                                          </p:val>
                                        </p:tav>
                                      </p:tavLst>
                                    </p:anim>
                                    <p:anim calcmode="lin" valueType="num">
                                      <p:cBhvr>
                                        <p:cTn id="46" dur="500" fill="hold"/>
                                        <p:tgtEl>
                                          <p:spTgt spid="5">
                                            <p:graphicEl>
                                              <a:dgm id="{25E56E41-CC86-49E3-A244-93BDA0E88186}"/>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graphicEl>
                                              <a:dgm id="{ED24C99C-041B-4A18-A390-31046E1A500B}"/>
                                            </p:graphicEl>
                                          </p:spTgt>
                                        </p:tgtEl>
                                        <p:attrNameLst>
                                          <p:attrName>style.visibility</p:attrName>
                                        </p:attrNameLst>
                                      </p:cBhvr>
                                      <p:to>
                                        <p:strVal val="visible"/>
                                      </p:to>
                                    </p:set>
                                    <p:animEffect transition="in" filter="fade">
                                      <p:cBhvr>
                                        <p:cTn id="49" dur="500"/>
                                        <p:tgtEl>
                                          <p:spTgt spid="5">
                                            <p:graphicEl>
                                              <a:dgm id="{ED24C99C-041B-4A18-A390-31046E1A500B}"/>
                                            </p:graphicEl>
                                          </p:spTgt>
                                        </p:tgtEl>
                                      </p:cBhvr>
                                    </p:animEffect>
                                    <p:anim calcmode="lin" valueType="num">
                                      <p:cBhvr>
                                        <p:cTn id="50" dur="500" fill="hold"/>
                                        <p:tgtEl>
                                          <p:spTgt spid="5">
                                            <p:graphicEl>
                                              <a:dgm id="{ED24C99C-041B-4A18-A390-31046E1A500B}"/>
                                            </p:graphicEl>
                                          </p:spTgt>
                                        </p:tgtEl>
                                        <p:attrNameLst>
                                          <p:attrName>ppt_x</p:attrName>
                                        </p:attrNameLst>
                                      </p:cBhvr>
                                      <p:tavLst>
                                        <p:tav tm="0">
                                          <p:val>
                                            <p:strVal val="#ppt_x"/>
                                          </p:val>
                                        </p:tav>
                                        <p:tav tm="100000">
                                          <p:val>
                                            <p:strVal val="#ppt_x"/>
                                          </p:val>
                                        </p:tav>
                                      </p:tavLst>
                                    </p:anim>
                                    <p:anim calcmode="lin" valueType="num">
                                      <p:cBhvr>
                                        <p:cTn id="51" dur="500" fill="hold"/>
                                        <p:tgtEl>
                                          <p:spTgt spid="5">
                                            <p:graphicEl>
                                              <a:dgm id="{ED24C99C-041B-4A18-A390-31046E1A500B}"/>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graphicEl>
                                              <a:dgm id="{3BC7DEBA-2C52-4028-89DE-F5AB3FE4CB76}"/>
                                            </p:graphicEl>
                                          </p:spTgt>
                                        </p:tgtEl>
                                        <p:attrNameLst>
                                          <p:attrName>style.visibility</p:attrName>
                                        </p:attrNameLst>
                                      </p:cBhvr>
                                      <p:to>
                                        <p:strVal val="visible"/>
                                      </p:to>
                                    </p:set>
                                    <p:animEffect transition="in" filter="fade">
                                      <p:cBhvr>
                                        <p:cTn id="56" dur="500"/>
                                        <p:tgtEl>
                                          <p:spTgt spid="5">
                                            <p:graphicEl>
                                              <a:dgm id="{3BC7DEBA-2C52-4028-89DE-F5AB3FE4CB76}"/>
                                            </p:graphicEl>
                                          </p:spTgt>
                                        </p:tgtEl>
                                      </p:cBhvr>
                                    </p:animEffect>
                                    <p:anim calcmode="lin" valueType="num">
                                      <p:cBhvr>
                                        <p:cTn id="57" dur="500" fill="hold"/>
                                        <p:tgtEl>
                                          <p:spTgt spid="5">
                                            <p:graphicEl>
                                              <a:dgm id="{3BC7DEBA-2C52-4028-89DE-F5AB3FE4CB76}"/>
                                            </p:graphicEl>
                                          </p:spTgt>
                                        </p:tgtEl>
                                        <p:attrNameLst>
                                          <p:attrName>ppt_x</p:attrName>
                                        </p:attrNameLst>
                                      </p:cBhvr>
                                      <p:tavLst>
                                        <p:tav tm="0">
                                          <p:val>
                                            <p:strVal val="#ppt_x"/>
                                          </p:val>
                                        </p:tav>
                                        <p:tav tm="100000">
                                          <p:val>
                                            <p:strVal val="#ppt_x"/>
                                          </p:val>
                                        </p:tav>
                                      </p:tavLst>
                                    </p:anim>
                                    <p:anim calcmode="lin" valueType="num">
                                      <p:cBhvr>
                                        <p:cTn id="58" dur="500" fill="hold"/>
                                        <p:tgtEl>
                                          <p:spTgt spid="5">
                                            <p:graphicEl>
                                              <a:dgm id="{3BC7DEBA-2C52-4028-89DE-F5AB3FE4CB76}"/>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graphicEl>
                                              <a:dgm id="{941753AE-B722-471C-AC62-47319BF0C8D9}"/>
                                            </p:graphicEl>
                                          </p:spTgt>
                                        </p:tgtEl>
                                        <p:attrNameLst>
                                          <p:attrName>style.visibility</p:attrName>
                                        </p:attrNameLst>
                                      </p:cBhvr>
                                      <p:to>
                                        <p:strVal val="visible"/>
                                      </p:to>
                                    </p:set>
                                    <p:animEffect transition="in" filter="fade">
                                      <p:cBhvr>
                                        <p:cTn id="61" dur="500"/>
                                        <p:tgtEl>
                                          <p:spTgt spid="5">
                                            <p:graphicEl>
                                              <a:dgm id="{941753AE-B722-471C-AC62-47319BF0C8D9}"/>
                                            </p:graphicEl>
                                          </p:spTgt>
                                        </p:tgtEl>
                                      </p:cBhvr>
                                    </p:animEffect>
                                    <p:anim calcmode="lin" valueType="num">
                                      <p:cBhvr>
                                        <p:cTn id="62" dur="500" fill="hold"/>
                                        <p:tgtEl>
                                          <p:spTgt spid="5">
                                            <p:graphicEl>
                                              <a:dgm id="{941753AE-B722-471C-AC62-47319BF0C8D9}"/>
                                            </p:graphicEl>
                                          </p:spTgt>
                                        </p:tgtEl>
                                        <p:attrNameLst>
                                          <p:attrName>ppt_x</p:attrName>
                                        </p:attrNameLst>
                                      </p:cBhvr>
                                      <p:tavLst>
                                        <p:tav tm="0">
                                          <p:val>
                                            <p:strVal val="#ppt_x"/>
                                          </p:val>
                                        </p:tav>
                                        <p:tav tm="100000">
                                          <p:val>
                                            <p:strVal val="#ppt_x"/>
                                          </p:val>
                                        </p:tav>
                                      </p:tavLst>
                                    </p:anim>
                                    <p:anim calcmode="lin" valueType="num">
                                      <p:cBhvr>
                                        <p:cTn id="63" dur="500" fill="hold"/>
                                        <p:tgtEl>
                                          <p:spTgt spid="5">
                                            <p:graphicEl>
                                              <a:dgm id="{941753AE-B722-471C-AC62-47319BF0C8D9}"/>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00"/>
                            </p:stCondLst>
                            <p:childTnLst>
                              <p:par>
                                <p:cTn id="65" presetID="42" presetClass="entr" presetSubtype="0" fill="hold" grpId="0" nodeType="afterEffect">
                                  <p:stCondLst>
                                    <p:cond delay="0"/>
                                  </p:stCondLst>
                                  <p:childTnLst>
                                    <p:set>
                                      <p:cBhvr>
                                        <p:cTn id="66" dur="1" fill="hold">
                                          <p:stCondLst>
                                            <p:cond delay="0"/>
                                          </p:stCondLst>
                                        </p:cTn>
                                        <p:tgtEl>
                                          <p:spTgt spid="5">
                                            <p:graphicEl>
                                              <a:dgm id="{5985B81B-530D-4971-88A2-3EE4ECBB8E69}"/>
                                            </p:graphicEl>
                                          </p:spTgt>
                                        </p:tgtEl>
                                        <p:attrNameLst>
                                          <p:attrName>style.visibility</p:attrName>
                                        </p:attrNameLst>
                                      </p:cBhvr>
                                      <p:to>
                                        <p:strVal val="visible"/>
                                      </p:to>
                                    </p:set>
                                    <p:animEffect transition="in" filter="fade">
                                      <p:cBhvr>
                                        <p:cTn id="67" dur="500"/>
                                        <p:tgtEl>
                                          <p:spTgt spid="5">
                                            <p:graphicEl>
                                              <a:dgm id="{5985B81B-530D-4971-88A2-3EE4ECBB8E69}"/>
                                            </p:graphicEl>
                                          </p:spTgt>
                                        </p:tgtEl>
                                      </p:cBhvr>
                                    </p:animEffect>
                                    <p:anim calcmode="lin" valueType="num">
                                      <p:cBhvr>
                                        <p:cTn id="68" dur="500" fill="hold"/>
                                        <p:tgtEl>
                                          <p:spTgt spid="5">
                                            <p:graphicEl>
                                              <a:dgm id="{5985B81B-530D-4971-88A2-3EE4ECBB8E69}"/>
                                            </p:graphicEl>
                                          </p:spTgt>
                                        </p:tgtEl>
                                        <p:attrNameLst>
                                          <p:attrName>ppt_x</p:attrName>
                                        </p:attrNameLst>
                                      </p:cBhvr>
                                      <p:tavLst>
                                        <p:tav tm="0">
                                          <p:val>
                                            <p:strVal val="#ppt_x"/>
                                          </p:val>
                                        </p:tav>
                                        <p:tav tm="100000">
                                          <p:val>
                                            <p:strVal val="#ppt_x"/>
                                          </p:val>
                                        </p:tav>
                                      </p:tavLst>
                                    </p:anim>
                                    <p:anim calcmode="lin" valueType="num">
                                      <p:cBhvr>
                                        <p:cTn id="69" dur="500" fill="hold"/>
                                        <p:tgtEl>
                                          <p:spTgt spid="5">
                                            <p:graphicEl>
                                              <a:dgm id="{5985B81B-530D-4971-88A2-3EE4ECBB8E69}"/>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ntr" presetSubtype="0" fill="hold" grpId="0" nodeType="afterEffect">
                                  <p:stCondLst>
                                    <p:cond delay="0"/>
                                  </p:stCondLst>
                                  <p:childTnLst>
                                    <p:set>
                                      <p:cBhvr>
                                        <p:cTn id="72" dur="1" fill="hold">
                                          <p:stCondLst>
                                            <p:cond delay="0"/>
                                          </p:stCondLst>
                                        </p:cTn>
                                        <p:tgtEl>
                                          <p:spTgt spid="5">
                                            <p:graphicEl>
                                              <a:dgm id="{FF831E13-8A6A-4D8A-BEB7-37ADC62306D4}"/>
                                            </p:graphicEl>
                                          </p:spTgt>
                                        </p:tgtEl>
                                        <p:attrNameLst>
                                          <p:attrName>style.visibility</p:attrName>
                                        </p:attrNameLst>
                                      </p:cBhvr>
                                      <p:to>
                                        <p:strVal val="visible"/>
                                      </p:to>
                                    </p:set>
                                    <p:animEffect transition="in" filter="fade">
                                      <p:cBhvr>
                                        <p:cTn id="73" dur="500"/>
                                        <p:tgtEl>
                                          <p:spTgt spid="5">
                                            <p:graphicEl>
                                              <a:dgm id="{FF831E13-8A6A-4D8A-BEB7-37ADC62306D4}"/>
                                            </p:graphicEl>
                                          </p:spTgt>
                                        </p:tgtEl>
                                      </p:cBhvr>
                                    </p:animEffect>
                                    <p:anim calcmode="lin" valueType="num">
                                      <p:cBhvr>
                                        <p:cTn id="74" dur="500" fill="hold"/>
                                        <p:tgtEl>
                                          <p:spTgt spid="5">
                                            <p:graphicEl>
                                              <a:dgm id="{FF831E13-8A6A-4D8A-BEB7-37ADC62306D4}"/>
                                            </p:graphicEl>
                                          </p:spTgt>
                                        </p:tgtEl>
                                        <p:attrNameLst>
                                          <p:attrName>ppt_x</p:attrName>
                                        </p:attrNameLst>
                                      </p:cBhvr>
                                      <p:tavLst>
                                        <p:tav tm="0">
                                          <p:val>
                                            <p:strVal val="#ppt_x"/>
                                          </p:val>
                                        </p:tav>
                                        <p:tav tm="100000">
                                          <p:val>
                                            <p:strVal val="#ppt_x"/>
                                          </p:val>
                                        </p:tav>
                                      </p:tavLst>
                                    </p:anim>
                                    <p:anim calcmode="lin" valueType="num">
                                      <p:cBhvr>
                                        <p:cTn id="75" dur="500" fill="hold"/>
                                        <p:tgtEl>
                                          <p:spTgt spid="5">
                                            <p:graphicEl>
                                              <a:dgm id="{FF831E13-8A6A-4D8A-BEB7-37ADC62306D4}"/>
                                            </p:graphic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
                                            <p:graphicEl>
                                              <a:dgm id="{0AFF7BF0-831D-4AD1-ABB4-F764DB6E2461}"/>
                                            </p:graphicEl>
                                          </p:spTgt>
                                        </p:tgtEl>
                                        <p:attrNameLst>
                                          <p:attrName>style.visibility</p:attrName>
                                        </p:attrNameLst>
                                      </p:cBhvr>
                                      <p:to>
                                        <p:strVal val="visible"/>
                                      </p:to>
                                    </p:set>
                                    <p:animEffect transition="in" filter="fade">
                                      <p:cBhvr>
                                        <p:cTn id="78" dur="500"/>
                                        <p:tgtEl>
                                          <p:spTgt spid="5">
                                            <p:graphicEl>
                                              <a:dgm id="{0AFF7BF0-831D-4AD1-ABB4-F764DB6E2461}"/>
                                            </p:graphicEl>
                                          </p:spTgt>
                                        </p:tgtEl>
                                      </p:cBhvr>
                                    </p:animEffect>
                                    <p:anim calcmode="lin" valueType="num">
                                      <p:cBhvr>
                                        <p:cTn id="79" dur="500" fill="hold"/>
                                        <p:tgtEl>
                                          <p:spTgt spid="5">
                                            <p:graphicEl>
                                              <a:dgm id="{0AFF7BF0-831D-4AD1-ABB4-F764DB6E2461}"/>
                                            </p:graphicEl>
                                          </p:spTgt>
                                        </p:tgtEl>
                                        <p:attrNameLst>
                                          <p:attrName>ppt_x</p:attrName>
                                        </p:attrNameLst>
                                      </p:cBhvr>
                                      <p:tavLst>
                                        <p:tav tm="0">
                                          <p:val>
                                            <p:strVal val="#ppt_x"/>
                                          </p:val>
                                        </p:tav>
                                        <p:tav tm="100000">
                                          <p:val>
                                            <p:strVal val="#ppt_x"/>
                                          </p:val>
                                        </p:tav>
                                      </p:tavLst>
                                    </p:anim>
                                    <p:anim calcmode="lin" valueType="num">
                                      <p:cBhvr>
                                        <p:cTn id="80" dur="500" fill="hold"/>
                                        <p:tgtEl>
                                          <p:spTgt spid="5">
                                            <p:graphicEl>
                                              <a:dgm id="{0AFF7BF0-831D-4AD1-ABB4-F764DB6E2461}"/>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1500"/>
                            </p:stCondLst>
                            <p:childTnLst>
                              <p:par>
                                <p:cTn id="82" presetID="42" presetClass="entr" presetSubtype="0" fill="hold" grpId="0" nodeType="afterEffect">
                                  <p:stCondLst>
                                    <p:cond delay="0"/>
                                  </p:stCondLst>
                                  <p:childTnLst>
                                    <p:set>
                                      <p:cBhvr>
                                        <p:cTn id="83" dur="1" fill="hold">
                                          <p:stCondLst>
                                            <p:cond delay="0"/>
                                          </p:stCondLst>
                                        </p:cTn>
                                        <p:tgtEl>
                                          <p:spTgt spid="5">
                                            <p:graphicEl>
                                              <a:dgm id="{D07F289D-12CB-40AB-A857-CA247E25A06F}"/>
                                            </p:graphicEl>
                                          </p:spTgt>
                                        </p:tgtEl>
                                        <p:attrNameLst>
                                          <p:attrName>style.visibility</p:attrName>
                                        </p:attrNameLst>
                                      </p:cBhvr>
                                      <p:to>
                                        <p:strVal val="visible"/>
                                      </p:to>
                                    </p:set>
                                    <p:animEffect transition="in" filter="fade">
                                      <p:cBhvr>
                                        <p:cTn id="84" dur="500"/>
                                        <p:tgtEl>
                                          <p:spTgt spid="5">
                                            <p:graphicEl>
                                              <a:dgm id="{D07F289D-12CB-40AB-A857-CA247E25A06F}"/>
                                            </p:graphicEl>
                                          </p:spTgt>
                                        </p:tgtEl>
                                      </p:cBhvr>
                                    </p:animEffect>
                                    <p:anim calcmode="lin" valueType="num">
                                      <p:cBhvr>
                                        <p:cTn id="85" dur="500" fill="hold"/>
                                        <p:tgtEl>
                                          <p:spTgt spid="5">
                                            <p:graphicEl>
                                              <a:dgm id="{D07F289D-12CB-40AB-A857-CA247E25A06F}"/>
                                            </p:graphicEl>
                                          </p:spTgt>
                                        </p:tgtEl>
                                        <p:attrNameLst>
                                          <p:attrName>ppt_x</p:attrName>
                                        </p:attrNameLst>
                                      </p:cBhvr>
                                      <p:tavLst>
                                        <p:tav tm="0">
                                          <p:val>
                                            <p:strVal val="#ppt_x"/>
                                          </p:val>
                                        </p:tav>
                                        <p:tav tm="100000">
                                          <p:val>
                                            <p:strVal val="#ppt_x"/>
                                          </p:val>
                                        </p:tav>
                                      </p:tavLst>
                                    </p:anim>
                                    <p:anim calcmode="lin" valueType="num">
                                      <p:cBhvr>
                                        <p:cTn id="86" dur="500" fill="hold"/>
                                        <p:tgtEl>
                                          <p:spTgt spid="5">
                                            <p:graphicEl>
                                              <a:dgm id="{D07F289D-12CB-40AB-A857-CA247E25A06F}"/>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
                                            <p:graphicEl>
                                              <a:dgm id="{4D62E9A6-E659-40CA-98AB-B285AFE75633}"/>
                                            </p:graphicEl>
                                          </p:spTgt>
                                        </p:tgtEl>
                                        <p:attrNameLst>
                                          <p:attrName>style.visibility</p:attrName>
                                        </p:attrNameLst>
                                      </p:cBhvr>
                                      <p:to>
                                        <p:strVal val="visible"/>
                                      </p:to>
                                    </p:set>
                                    <p:animEffect transition="in" filter="fade">
                                      <p:cBhvr>
                                        <p:cTn id="89" dur="500"/>
                                        <p:tgtEl>
                                          <p:spTgt spid="5">
                                            <p:graphicEl>
                                              <a:dgm id="{4D62E9A6-E659-40CA-98AB-B285AFE75633}"/>
                                            </p:graphicEl>
                                          </p:spTgt>
                                        </p:tgtEl>
                                      </p:cBhvr>
                                    </p:animEffect>
                                    <p:anim calcmode="lin" valueType="num">
                                      <p:cBhvr>
                                        <p:cTn id="90" dur="500" fill="hold"/>
                                        <p:tgtEl>
                                          <p:spTgt spid="5">
                                            <p:graphicEl>
                                              <a:dgm id="{4D62E9A6-E659-40CA-98AB-B285AFE75633}"/>
                                            </p:graphicEl>
                                          </p:spTgt>
                                        </p:tgtEl>
                                        <p:attrNameLst>
                                          <p:attrName>ppt_x</p:attrName>
                                        </p:attrNameLst>
                                      </p:cBhvr>
                                      <p:tavLst>
                                        <p:tav tm="0">
                                          <p:val>
                                            <p:strVal val="#ppt_x"/>
                                          </p:val>
                                        </p:tav>
                                        <p:tav tm="100000">
                                          <p:val>
                                            <p:strVal val="#ppt_x"/>
                                          </p:val>
                                        </p:tav>
                                      </p:tavLst>
                                    </p:anim>
                                    <p:anim calcmode="lin" valueType="num">
                                      <p:cBhvr>
                                        <p:cTn id="91" dur="500" fill="hold"/>
                                        <p:tgtEl>
                                          <p:spTgt spid="5">
                                            <p:graphicEl>
                                              <a:dgm id="{4D62E9A6-E659-40CA-98AB-B285AFE75633}"/>
                                            </p:graphicEl>
                                          </p:spTgt>
                                        </p:tgtEl>
                                        <p:attrNameLst>
                                          <p:attrName>ppt_y</p:attrName>
                                        </p:attrNameLst>
                                      </p:cBhvr>
                                      <p:tavLst>
                                        <p:tav tm="0">
                                          <p:val>
                                            <p:strVal val="#ppt_y+.1"/>
                                          </p:val>
                                        </p:tav>
                                        <p:tav tm="100000">
                                          <p:val>
                                            <p:strVal val="#ppt_y"/>
                                          </p:val>
                                        </p:tav>
                                      </p:tavLst>
                                    </p:anim>
                                  </p:childTnLst>
                                </p:cTn>
                              </p:par>
                            </p:childTnLst>
                          </p:cTn>
                        </p:par>
                        <p:par>
                          <p:cTn id="92" fill="hold">
                            <p:stCondLst>
                              <p:cond delay="2000"/>
                            </p:stCondLst>
                            <p:childTnLst>
                              <p:par>
                                <p:cTn id="93" presetID="42" presetClass="entr" presetSubtype="0" fill="hold" grpId="0" nodeType="afterEffect">
                                  <p:stCondLst>
                                    <p:cond delay="0"/>
                                  </p:stCondLst>
                                  <p:childTnLst>
                                    <p:set>
                                      <p:cBhvr>
                                        <p:cTn id="94" dur="1" fill="hold">
                                          <p:stCondLst>
                                            <p:cond delay="0"/>
                                          </p:stCondLst>
                                        </p:cTn>
                                        <p:tgtEl>
                                          <p:spTgt spid="5">
                                            <p:graphicEl>
                                              <a:dgm id="{52EA843E-06A3-42D1-8C01-BD7D1EC5A7E2}"/>
                                            </p:graphicEl>
                                          </p:spTgt>
                                        </p:tgtEl>
                                        <p:attrNameLst>
                                          <p:attrName>style.visibility</p:attrName>
                                        </p:attrNameLst>
                                      </p:cBhvr>
                                      <p:to>
                                        <p:strVal val="visible"/>
                                      </p:to>
                                    </p:set>
                                    <p:animEffect transition="in" filter="fade">
                                      <p:cBhvr>
                                        <p:cTn id="95" dur="500"/>
                                        <p:tgtEl>
                                          <p:spTgt spid="5">
                                            <p:graphicEl>
                                              <a:dgm id="{52EA843E-06A3-42D1-8C01-BD7D1EC5A7E2}"/>
                                            </p:graphicEl>
                                          </p:spTgt>
                                        </p:tgtEl>
                                      </p:cBhvr>
                                    </p:animEffect>
                                    <p:anim calcmode="lin" valueType="num">
                                      <p:cBhvr>
                                        <p:cTn id="96" dur="500" fill="hold"/>
                                        <p:tgtEl>
                                          <p:spTgt spid="5">
                                            <p:graphicEl>
                                              <a:dgm id="{52EA843E-06A3-42D1-8C01-BD7D1EC5A7E2}"/>
                                            </p:graphicEl>
                                          </p:spTgt>
                                        </p:tgtEl>
                                        <p:attrNameLst>
                                          <p:attrName>ppt_x</p:attrName>
                                        </p:attrNameLst>
                                      </p:cBhvr>
                                      <p:tavLst>
                                        <p:tav tm="0">
                                          <p:val>
                                            <p:strVal val="#ppt_x"/>
                                          </p:val>
                                        </p:tav>
                                        <p:tav tm="100000">
                                          <p:val>
                                            <p:strVal val="#ppt_x"/>
                                          </p:val>
                                        </p:tav>
                                      </p:tavLst>
                                    </p:anim>
                                    <p:anim calcmode="lin" valueType="num">
                                      <p:cBhvr>
                                        <p:cTn id="97" dur="500" fill="hold"/>
                                        <p:tgtEl>
                                          <p:spTgt spid="5">
                                            <p:graphicEl>
                                              <a:dgm id="{52EA843E-06A3-42D1-8C01-BD7D1EC5A7E2}"/>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
                                            <p:graphicEl>
                                              <a:dgm id="{68706D7E-EE3E-4DDF-9022-D931030632D4}"/>
                                            </p:graphicEl>
                                          </p:spTgt>
                                        </p:tgtEl>
                                        <p:attrNameLst>
                                          <p:attrName>style.visibility</p:attrName>
                                        </p:attrNameLst>
                                      </p:cBhvr>
                                      <p:to>
                                        <p:strVal val="visible"/>
                                      </p:to>
                                    </p:set>
                                    <p:animEffect transition="in" filter="fade">
                                      <p:cBhvr>
                                        <p:cTn id="100" dur="500"/>
                                        <p:tgtEl>
                                          <p:spTgt spid="5">
                                            <p:graphicEl>
                                              <a:dgm id="{68706D7E-EE3E-4DDF-9022-D931030632D4}"/>
                                            </p:graphicEl>
                                          </p:spTgt>
                                        </p:tgtEl>
                                      </p:cBhvr>
                                    </p:animEffect>
                                    <p:anim calcmode="lin" valueType="num">
                                      <p:cBhvr>
                                        <p:cTn id="101" dur="500" fill="hold"/>
                                        <p:tgtEl>
                                          <p:spTgt spid="5">
                                            <p:graphicEl>
                                              <a:dgm id="{68706D7E-EE3E-4DDF-9022-D931030632D4}"/>
                                            </p:graphicEl>
                                          </p:spTgt>
                                        </p:tgtEl>
                                        <p:attrNameLst>
                                          <p:attrName>ppt_x</p:attrName>
                                        </p:attrNameLst>
                                      </p:cBhvr>
                                      <p:tavLst>
                                        <p:tav tm="0">
                                          <p:val>
                                            <p:strVal val="#ppt_x"/>
                                          </p:val>
                                        </p:tav>
                                        <p:tav tm="100000">
                                          <p:val>
                                            <p:strVal val="#ppt_x"/>
                                          </p:val>
                                        </p:tav>
                                      </p:tavLst>
                                    </p:anim>
                                    <p:anim calcmode="lin" valueType="num">
                                      <p:cBhvr>
                                        <p:cTn id="102" dur="500" fill="hold"/>
                                        <p:tgtEl>
                                          <p:spTgt spid="5">
                                            <p:graphicEl>
                                              <a:dgm id="{68706D7E-EE3E-4DDF-9022-D931030632D4}"/>
                                            </p:graphicEl>
                                          </p:spTgt>
                                        </p:tgtEl>
                                        <p:attrNameLst>
                                          <p:attrName>ppt_y</p:attrName>
                                        </p:attrNameLst>
                                      </p:cBhvr>
                                      <p:tavLst>
                                        <p:tav tm="0">
                                          <p:val>
                                            <p:strVal val="#ppt_y+.1"/>
                                          </p:val>
                                        </p:tav>
                                        <p:tav tm="100000">
                                          <p:val>
                                            <p:strVal val="#ppt_y"/>
                                          </p:val>
                                        </p:tav>
                                      </p:tavLst>
                                    </p:anim>
                                  </p:childTnLst>
                                </p:cTn>
                              </p:par>
                            </p:childTnLst>
                          </p:cTn>
                        </p:par>
                        <p:par>
                          <p:cTn id="103" fill="hold">
                            <p:stCondLst>
                              <p:cond delay="2500"/>
                            </p:stCondLst>
                            <p:childTnLst>
                              <p:par>
                                <p:cTn id="104" presetID="42" presetClass="entr" presetSubtype="0" fill="hold" grpId="0" nodeType="afterEffect">
                                  <p:stCondLst>
                                    <p:cond delay="0"/>
                                  </p:stCondLst>
                                  <p:childTnLst>
                                    <p:set>
                                      <p:cBhvr>
                                        <p:cTn id="105" dur="1" fill="hold">
                                          <p:stCondLst>
                                            <p:cond delay="0"/>
                                          </p:stCondLst>
                                        </p:cTn>
                                        <p:tgtEl>
                                          <p:spTgt spid="5">
                                            <p:graphicEl>
                                              <a:dgm id="{F7F3A5D0-D057-468A-B24E-9B2BE81D8CF2}"/>
                                            </p:graphicEl>
                                          </p:spTgt>
                                        </p:tgtEl>
                                        <p:attrNameLst>
                                          <p:attrName>style.visibility</p:attrName>
                                        </p:attrNameLst>
                                      </p:cBhvr>
                                      <p:to>
                                        <p:strVal val="visible"/>
                                      </p:to>
                                    </p:set>
                                    <p:animEffect transition="in" filter="fade">
                                      <p:cBhvr>
                                        <p:cTn id="106" dur="500"/>
                                        <p:tgtEl>
                                          <p:spTgt spid="5">
                                            <p:graphicEl>
                                              <a:dgm id="{F7F3A5D0-D057-468A-B24E-9B2BE81D8CF2}"/>
                                            </p:graphicEl>
                                          </p:spTgt>
                                        </p:tgtEl>
                                      </p:cBhvr>
                                    </p:animEffect>
                                    <p:anim calcmode="lin" valueType="num">
                                      <p:cBhvr>
                                        <p:cTn id="107" dur="500" fill="hold"/>
                                        <p:tgtEl>
                                          <p:spTgt spid="5">
                                            <p:graphicEl>
                                              <a:dgm id="{F7F3A5D0-D057-468A-B24E-9B2BE81D8CF2}"/>
                                            </p:graphicEl>
                                          </p:spTgt>
                                        </p:tgtEl>
                                        <p:attrNameLst>
                                          <p:attrName>ppt_x</p:attrName>
                                        </p:attrNameLst>
                                      </p:cBhvr>
                                      <p:tavLst>
                                        <p:tav tm="0">
                                          <p:val>
                                            <p:strVal val="#ppt_x"/>
                                          </p:val>
                                        </p:tav>
                                        <p:tav tm="100000">
                                          <p:val>
                                            <p:strVal val="#ppt_x"/>
                                          </p:val>
                                        </p:tav>
                                      </p:tavLst>
                                    </p:anim>
                                    <p:anim calcmode="lin" valueType="num">
                                      <p:cBhvr>
                                        <p:cTn id="108" dur="500" fill="hold"/>
                                        <p:tgtEl>
                                          <p:spTgt spid="5">
                                            <p:graphicEl>
                                              <a:dgm id="{F7F3A5D0-D057-468A-B24E-9B2BE81D8CF2}"/>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
                                            <p:graphicEl>
                                              <a:dgm id="{643E397E-2DA9-48E1-A4BE-33184935FB21}"/>
                                            </p:graphicEl>
                                          </p:spTgt>
                                        </p:tgtEl>
                                        <p:attrNameLst>
                                          <p:attrName>style.visibility</p:attrName>
                                        </p:attrNameLst>
                                      </p:cBhvr>
                                      <p:to>
                                        <p:strVal val="visible"/>
                                      </p:to>
                                    </p:set>
                                    <p:animEffect transition="in" filter="fade">
                                      <p:cBhvr>
                                        <p:cTn id="111" dur="500"/>
                                        <p:tgtEl>
                                          <p:spTgt spid="5">
                                            <p:graphicEl>
                                              <a:dgm id="{643E397E-2DA9-48E1-A4BE-33184935FB21}"/>
                                            </p:graphicEl>
                                          </p:spTgt>
                                        </p:tgtEl>
                                      </p:cBhvr>
                                    </p:animEffect>
                                    <p:anim calcmode="lin" valueType="num">
                                      <p:cBhvr>
                                        <p:cTn id="112" dur="500" fill="hold"/>
                                        <p:tgtEl>
                                          <p:spTgt spid="5">
                                            <p:graphicEl>
                                              <a:dgm id="{643E397E-2DA9-48E1-A4BE-33184935FB21}"/>
                                            </p:graphicEl>
                                          </p:spTgt>
                                        </p:tgtEl>
                                        <p:attrNameLst>
                                          <p:attrName>ppt_x</p:attrName>
                                        </p:attrNameLst>
                                      </p:cBhvr>
                                      <p:tavLst>
                                        <p:tav tm="0">
                                          <p:val>
                                            <p:strVal val="#ppt_x"/>
                                          </p:val>
                                        </p:tav>
                                        <p:tav tm="100000">
                                          <p:val>
                                            <p:strVal val="#ppt_x"/>
                                          </p:val>
                                        </p:tav>
                                      </p:tavLst>
                                    </p:anim>
                                    <p:anim calcmode="lin" valueType="num">
                                      <p:cBhvr>
                                        <p:cTn id="113" dur="500" fill="hold"/>
                                        <p:tgtEl>
                                          <p:spTgt spid="5">
                                            <p:graphicEl>
                                              <a:dgm id="{643E397E-2DA9-48E1-A4BE-33184935FB21}"/>
                                            </p:graphic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9"/>
                                        </p:tgtEl>
                                        <p:attrNameLst>
                                          <p:attrName>style.visibility</p:attrName>
                                        </p:attrNameLst>
                                      </p:cBhvr>
                                      <p:to>
                                        <p:strVal val="visible"/>
                                      </p:to>
                                    </p:set>
                                  </p:childTnLst>
                                </p:cTn>
                              </p:par>
                              <p:par>
                                <p:cTn id="118" presetID="47" presetClass="entr" presetSubtype="0" fill="hold"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1000"/>
                                        <p:tgtEl>
                                          <p:spTgt spid="30"/>
                                        </p:tgtEl>
                                      </p:cBhvr>
                                    </p:animEffect>
                                    <p:anim calcmode="lin" valueType="num">
                                      <p:cBhvr>
                                        <p:cTn id="121" dur="1000" fill="hold"/>
                                        <p:tgtEl>
                                          <p:spTgt spid="30"/>
                                        </p:tgtEl>
                                        <p:attrNameLst>
                                          <p:attrName>ppt_x</p:attrName>
                                        </p:attrNameLst>
                                      </p:cBhvr>
                                      <p:tavLst>
                                        <p:tav tm="0">
                                          <p:val>
                                            <p:strVal val="#ppt_x"/>
                                          </p:val>
                                        </p:tav>
                                        <p:tav tm="100000">
                                          <p:val>
                                            <p:strVal val="#ppt_x"/>
                                          </p:val>
                                        </p:tav>
                                      </p:tavLst>
                                    </p:anim>
                                    <p:anim calcmode="lin" valueType="num">
                                      <p:cBhvr>
                                        <p:cTn id="12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7" presetClass="entr" presetSubtype="0"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fade">
                                      <p:cBhvr>
                                        <p:cTn id="127" dur="1000"/>
                                        <p:tgtEl>
                                          <p:spTgt spid="32"/>
                                        </p:tgtEl>
                                      </p:cBhvr>
                                    </p:animEffect>
                                    <p:anim calcmode="lin" valueType="num">
                                      <p:cBhvr>
                                        <p:cTn id="128" dur="1000" fill="hold"/>
                                        <p:tgtEl>
                                          <p:spTgt spid="32"/>
                                        </p:tgtEl>
                                        <p:attrNameLst>
                                          <p:attrName>ppt_x</p:attrName>
                                        </p:attrNameLst>
                                      </p:cBhvr>
                                      <p:tavLst>
                                        <p:tav tm="0">
                                          <p:val>
                                            <p:strVal val="#ppt_x"/>
                                          </p:val>
                                        </p:tav>
                                        <p:tav tm="100000">
                                          <p:val>
                                            <p:strVal val="#ppt_x"/>
                                          </p:val>
                                        </p:tav>
                                      </p:tavLst>
                                    </p:anim>
                                    <p:anim calcmode="lin" valueType="num">
                                      <p:cBhvr>
                                        <p:cTn id="129" dur="1000" fill="hold"/>
                                        <p:tgtEl>
                                          <p:spTgt spid="32"/>
                                        </p:tgtEl>
                                        <p:attrNameLst>
                                          <p:attrName>ppt_y</p:attrName>
                                        </p:attrNameLst>
                                      </p:cBhvr>
                                      <p:tavLst>
                                        <p:tav tm="0">
                                          <p:val>
                                            <p:strVal val="#ppt_y-.1"/>
                                          </p:val>
                                        </p:tav>
                                        <p:tav tm="100000">
                                          <p:val>
                                            <p:strVal val="#ppt_y"/>
                                          </p:val>
                                        </p:tav>
                                      </p:tavLst>
                                    </p:anim>
                                  </p:childTnLst>
                                </p:cTn>
                              </p:par>
                              <p:par>
                                <p:cTn id="130" presetID="47" presetClass="entr" presetSubtype="0" fill="hold" nodeType="with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1000"/>
                                        <p:tgtEl>
                                          <p:spTgt spid="31"/>
                                        </p:tgtEl>
                                      </p:cBhvr>
                                    </p:animEffect>
                                    <p:anim calcmode="lin" valueType="num">
                                      <p:cBhvr>
                                        <p:cTn id="133" dur="1000" fill="hold"/>
                                        <p:tgtEl>
                                          <p:spTgt spid="31"/>
                                        </p:tgtEl>
                                        <p:attrNameLst>
                                          <p:attrName>ppt_x</p:attrName>
                                        </p:attrNameLst>
                                      </p:cBhvr>
                                      <p:tavLst>
                                        <p:tav tm="0">
                                          <p:val>
                                            <p:strVal val="#ppt_x"/>
                                          </p:val>
                                        </p:tav>
                                        <p:tav tm="100000">
                                          <p:val>
                                            <p:strVal val="#ppt_x"/>
                                          </p:val>
                                        </p:tav>
                                      </p:tavLst>
                                    </p:anim>
                                    <p:anim calcmode="lin" valueType="num">
                                      <p:cBhvr>
                                        <p:cTn id="13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7" presetClass="entr" presetSubtype="0"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fade">
                                      <p:cBhvr>
                                        <p:cTn id="139" dur="1000"/>
                                        <p:tgtEl>
                                          <p:spTgt spid="33"/>
                                        </p:tgtEl>
                                      </p:cBhvr>
                                    </p:animEffect>
                                    <p:anim calcmode="lin" valueType="num">
                                      <p:cBhvr>
                                        <p:cTn id="140" dur="1000" fill="hold"/>
                                        <p:tgtEl>
                                          <p:spTgt spid="33"/>
                                        </p:tgtEl>
                                        <p:attrNameLst>
                                          <p:attrName>ppt_x</p:attrName>
                                        </p:attrNameLst>
                                      </p:cBhvr>
                                      <p:tavLst>
                                        <p:tav tm="0">
                                          <p:val>
                                            <p:strVal val="#ppt_x"/>
                                          </p:val>
                                        </p:tav>
                                        <p:tav tm="100000">
                                          <p:val>
                                            <p:strVal val="#ppt_x"/>
                                          </p:val>
                                        </p:tav>
                                      </p:tavLst>
                                    </p:anim>
                                    <p:anim calcmode="lin" valueType="num">
                                      <p:cBhvr>
                                        <p:cTn id="14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9" presetClass="exit" presetSubtype="0" fill="hold" nodeType="clickEffect">
                                  <p:stCondLst>
                                    <p:cond delay="0"/>
                                  </p:stCondLst>
                                  <p:childTnLst>
                                    <p:animEffect transition="out" filter="dissolve">
                                      <p:cBhvr>
                                        <p:cTn id="145" dur="500"/>
                                        <p:tgtEl>
                                          <p:spTgt spid="30"/>
                                        </p:tgtEl>
                                      </p:cBhvr>
                                    </p:animEffect>
                                    <p:set>
                                      <p:cBhvr>
                                        <p:cTn id="146" dur="1" fill="hold">
                                          <p:stCondLst>
                                            <p:cond delay="499"/>
                                          </p:stCondLst>
                                        </p:cTn>
                                        <p:tgtEl>
                                          <p:spTgt spid="30"/>
                                        </p:tgtEl>
                                        <p:attrNameLst>
                                          <p:attrName>style.visibility</p:attrName>
                                        </p:attrNameLst>
                                      </p:cBhvr>
                                      <p:to>
                                        <p:strVal val="hidden"/>
                                      </p:to>
                                    </p:set>
                                  </p:childTnLst>
                                </p:cTn>
                              </p:par>
                              <p:par>
                                <p:cTn id="147" presetID="9" presetClass="exit" presetSubtype="0" fill="hold" nodeType="withEffect">
                                  <p:stCondLst>
                                    <p:cond delay="0"/>
                                  </p:stCondLst>
                                  <p:childTnLst>
                                    <p:animEffect transition="out" filter="dissolve">
                                      <p:cBhvr>
                                        <p:cTn id="148" dur="500"/>
                                        <p:tgtEl>
                                          <p:spTgt spid="32"/>
                                        </p:tgtEl>
                                      </p:cBhvr>
                                    </p:animEffect>
                                    <p:set>
                                      <p:cBhvr>
                                        <p:cTn id="149" dur="1" fill="hold">
                                          <p:stCondLst>
                                            <p:cond delay="499"/>
                                          </p:stCondLst>
                                        </p:cTn>
                                        <p:tgtEl>
                                          <p:spTgt spid="32"/>
                                        </p:tgtEl>
                                        <p:attrNameLst>
                                          <p:attrName>style.visibility</p:attrName>
                                        </p:attrNameLst>
                                      </p:cBhvr>
                                      <p:to>
                                        <p:strVal val="hidden"/>
                                      </p:to>
                                    </p:set>
                                  </p:childTnLst>
                                </p:cTn>
                              </p:par>
                              <p:par>
                                <p:cTn id="150" presetID="9" presetClass="exit" presetSubtype="0" fill="hold" nodeType="withEffect">
                                  <p:stCondLst>
                                    <p:cond delay="0"/>
                                  </p:stCondLst>
                                  <p:childTnLst>
                                    <p:animEffect transition="out" filter="dissolve">
                                      <p:cBhvr>
                                        <p:cTn id="151" dur="500"/>
                                        <p:tgtEl>
                                          <p:spTgt spid="31"/>
                                        </p:tgtEl>
                                      </p:cBhvr>
                                    </p:animEffect>
                                    <p:set>
                                      <p:cBhvr>
                                        <p:cTn id="152" dur="1" fill="hold">
                                          <p:stCondLst>
                                            <p:cond delay="499"/>
                                          </p:stCondLst>
                                        </p:cTn>
                                        <p:tgtEl>
                                          <p:spTgt spid="31"/>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33"/>
                                        </p:tgtEl>
                                      </p:cBhvr>
                                    </p:animEffect>
                                    <p:set>
                                      <p:cBhvr>
                                        <p:cTn id="155" dur="1" fill="hold">
                                          <p:stCondLst>
                                            <p:cond delay="499"/>
                                          </p:stCondLst>
                                        </p:cTn>
                                        <p:tgtEl>
                                          <p:spTgt spid="33"/>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2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5">
                                            <p:graphicEl>
                                              <a:dgm id="{C4D9330B-F04D-412D-BB13-2F067C2A29DD}"/>
                                            </p:graphicEl>
                                          </p:spTgt>
                                        </p:tgtEl>
                                        <p:attrNameLst>
                                          <p:attrName>style.visibility</p:attrName>
                                        </p:attrNameLst>
                                      </p:cBhvr>
                                      <p:to>
                                        <p:strVal val="visible"/>
                                      </p:to>
                                    </p:set>
                                    <p:animEffect transition="in" filter="fade">
                                      <p:cBhvr>
                                        <p:cTn id="162" dur="500"/>
                                        <p:tgtEl>
                                          <p:spTgt spid="5">
                                            <p:graphicEl>
                                              <a:dgm id="{C4D9330B-F04D-412D-BB13-2F067C2A29DD}"/>
                                            </p:graphicEl>
                                          </p:spTgt>
                                        </p:tgtEl>
                                      </p:cBhvr>
                                    </p:animEffect>
                                    <p:anim calcmode="lin" valueType="num">
                                      <p:cBhvr>
                                        <p:cTn id="163" dur="500" fill="hold"/>
                                        <p:tgtEl>
                                          <p:spTgt spid="5">
                                            <p:graphicEl>
                                              <a:dgm id="{C4D9330B-F04D-412D-BB13-2F067C2A29DD}"/>
                                            </p:graphicEl>
                                          </p:spTgt>
                                        </p:tgtEl>
                                        <p:attrNameLst>
                                          <p:attrName>ppt_x</p:attrName>
                                        </p:attrNameLst>
                                      </p:cBhvr>
                                      <p:tavLst>
                                        <p:tav tm="0">
                                          <p:val>
                                            <p:strVal val="#ppt_x"/>
                                          </p:val>
                                        </p:tav>
                                        <p:tav tm="100000">
                                          <p:val>
                                            <p:strVal val="#ppt_x"/>
                                          </p:val>
                                        </p:tav>
                                      </p:tavLst>
                                    </p:anim>
                                    <p:anim calcmode="lin" valueType="num">
                                      <p:cBhvr>
                                        <p:cTn id="164" dur="500" fill="hold"/>
                                        <p:tgtEl>
                                          <p:spTgt spid="5">
                                            <p:graphicEl>
                                              <a:dgm id="{C4D9330B-F04D-412D-BB13-2F067C2A29DD}"/>
                                            </p:graphicEl>
                                          </p:spTgt>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5">
                                            <p:graphicEl>
                                              <a:dgm id="{193F5734-4D54-4AF1-9A12-3B2325B908A1}"/>
                                            </p:graphicEl>
                                          </p:spTgt>
                                        </p:tgtEl>
                                        <p:attrNameLst>
                                          <p:attrName>style.visibility</p:attrName>
                                        </p:attrNameLst>
                                      </p:cBhvr>
                                      <p:to>
                                        <p:strVal val="visible"/>
                                      </p:to>
                                    </p:set>
                                    <p:animEffect transition="in" filter="fade">
                                      <p:cBhvr>
                                        <p:cTn id="167" dur="500"/>
                                        <p:tgtEl>
                                          <p:spTgt spid="5">
                                            <p:graphicEl>
                                              <a:dgm id="{193F5734-4D54-4AF1-9A12-3B2325B908A1}"/>
                                            </p:graphicEl>
                                          </p:spTgt>
                                        </p:tgtEl>
                                      </p:cBhvr>
                                    </p:animEffect>
                                    <p:anim calcmode="lin" valueType="num">
                                      <p:cBhvr>
                                        <p:cTn id="168" dur="500" fill="hold"/>
                                        <p:tgtEl>
                                          <p:spTgt spid="5">
                                            <p:graphicEl>
                                              <a:dgm id="{193F5734-4D54-4AF1-9A12-3B2325B908A1}"/>
                                            </p:graphicEl>
                                          </p:spTgt>
                                        </p:tgtEl>
                                        <p:attrNameLst>
                                          <p:attrName>ppt_x</p:attrName>
                                        </p:attrNameLst>
                                      </p:cBhvr>
                                      <p:tavLst>
                                        <p:tav tm="0">
                                          <p:val>
                                            <p:strVal val="#ppt_x"/>
                                          </p:val>
                                        </p:tav>
                                        <p:tav tm="100000">
                                          <p:val>
                                            <p:strVal val="#ppt_x"/>
                                          </p:val>
                                        </p:tav>
                                      </p:tavLst>
                                    </p:anim>
                                    <p:anim calcmode="lin" valueType="num">
                                      <p:cBhvr>
                                        <p:cTn id="169" dur="500" fill="hold"/>
                                        <p:tgtEl>
                                          <p:spTgt spid="5">
                                            <p:graphicEl>
                                              <a:dgm id="{193F5734-4D54-4AF1-9A12-3B2325B908A1}"/>
                                            </p:graphicEl>
                                          </p:spTgt>
                                        </p:tgtEl>
                                        <p:attrNameLst>
                                          <p:attrName>ppt_y</p:attrName>
                                        </p:attrNameLst>
                                      </p:cBhvr>
                                      <p:tavLst>
                                        <p:tav tm="0">
                                          <p:val>
                                            <p:strVal val="#ppt_y+.1"/>
                                          </p:val>
                                        </p:tav>
                                        <p:tav tm="100000">
                                          <p:val>
                                            <p:strVal val="#ppt_y"/>
                                          </p:val>
                                        </p:tav>
                                      </p:tavLst>
                                    </p:anim>
                                  </p:childTnLst>
                                </p:cTn>
                              </p:par>
                            </p:childTnLst>
                          </p:cTn>
                        </p:par>
                        <p:par>
                          <p:cTn id="170" fill="hold">
                            <p:stCondLst>
                              <p:cond delay="500"/>
                            </p:stCondLst>
                            <p:childTnLst>
                              <p:par>
                                <p:cTn id="171" presetID="42" presetClass="entr" presetSubtype="0" fill="hold" grpId="0" nodeType="afterEffect">
                                  <p:stCondLst>
                                    <p:cond delay="0"/>
                                  </p:stCondLst>
                                  <p:childTnLst>
                                    <p:set>
                                      <p:cBhvr>
                                        <p:cTn id="172" dur="1" fill="hold">
                                          <p:stCondLst>
                                            <p:cond delay="0"/>
                                          </p:stCondLst>
                                        </p:cTn>
                                        <p:tgtEl>
                                          <p:spTgt spid="5">
                                            <p:graphicEl>
                                              <a:dgm id="{928F2C93-E1BA-4337-99D6-D12DC92E91EF}"/>
                                            </p:graphicEl>
                                          </p:spTgt>
                                        </p:tgtEl>
                                        <p:attrNameLst>
                                          <p:attrName>style.visibility</p:attrName>
                                        </p:attrNameLst>
                                      </p:cBhvr>
                                      <p:to>
                                        <p:strVal val="visible"/>
                                      </p:to>
                                    </p:set>
                                    <p:animEffect transition="in" filter="fade">
                                      <p:cBhvr>
                                        <p:cTn id="173" dur="500"/>
                                        <p:tgtEl>
                                          <p:spTgt spid="5">
                                            <p:graphicEl>
                                              <a:dgm id="{928F2C93-E1BA-4337-99D6-D12DC92E91EF}"/>
                                            </p:graphicEl>
                                          </p:spTgt>
                                        </p:tgtEl>
                                      </p:cBhvr>
                                    </p:animEffect>
                                    <p:anim calcmode="lin" valueType="num">
                                      <p:cBhvr>
                                        <p:cTn id="174" dur="500" fill="hold"/>
                                        <p:tgtEl>
                                          <p:spTgt spid="5">
                                            <p:graphicEl>
                                              <a:dgm id="{928F2C93-E1BA-4337-99D6-D12DC92E91EF}"/>
                                            </p:graphicEl>
                                          </p:spTgt>
                                        </p:tgtEl>
                                        <p:attrNameLst>
                                          <p:attrName>ppt_x</p:attrName>
                                        </p:attrNameLst>
                                      </p:cBhvr>
                                      <p:tavLst>
                                        <p:tav tm="0">
                                          <p:val>
                                            <p:strVal val="#ppt_x"/>
                                          </p:val>
                                        </p:tav>
                                        <p:tav tm="100000">
                                          <p:val>
                                            <p:strVal val="#ppt_x"/>
                                          </p:val>
                                        </p:tav>
                                      </p:tavLst>
                                    </p:anim>
                                    <p:anim calcmode="lin" valueType="num">
                                      <p:cBhvr>
                                        <p:cTn id="175" dur="500" fill="hold"/>
                                        <p:tgtEl>
                                          <p:spTgt spid="5">
                                            <p:graphicEl>
                                              <a:dgm id="{928F2C93-E1BA-4337-99D6-D12DC92E91EF}"/>
                                            </p:graphicEl>
                                          </p:spTgt>
                                        </p:tgtEl>
                                        <p:attrNameLst>
                                          <p:attrName>ppt_y</p:attrName>
                                        </p:attrNameLst>
                                      </p:cBhvr>
                                      <p:tavLst>
                                        <p:tav tm="0">
                                          <p:val>
                                            <p:strVal val="#ppt_y+.1"/>
                                          </p:val>
                                        </p:tav>
                                        <p:tav tm="100000">
                                          <p:val>
                                            <p:strVal val="#ppt_y"/>
                                          </p:val>
                                        </p:tav>
                                      </p:tavLst>
                                    </p:anim>
                                  </p:childTnLst>
                                </p:cTn>
                              </p:par>
                            </p:childTnLst>
                          </p:cTn>
                        </p:par>
                        <p:par>
                          <p:cTn id="176" fill="hold">
                            <p:stCondLst>
                              <p:cond delay="1000"/>
                            </p:stCondLst>
                            <p:childTnLst>
                              <p:par>
                                <p:cTn id="177" presetID="42" presetClass="entr" presetSubtype="0" fill="hold" grpId="0" nodeType="afterEffect">
                                  <p:stCondLst>
                                    <p:cond delay="0"/>
                                  </p:stCondLst>
                                  <p:childTnLst>
                                    <p:set>
                                      <p:cBhvr>
                                        <p:cTn id="178" dur="1" fill="hold">
                                          <p:stCondLst>
                                            <p:cond delay="0"/>
                                          </p:stCondLst>
                                        </p:cTn>
                                        <p:tgtEl>
                                          <p:spTgt spid="5">
                                            <p:graphicEl>
                                              <a:dgm id="{8C9FE8B8-DC11-4721-942D-905655C00CE9}"/>
                                            </p:graphicEl>
                                          </p:spTgt>
                                        </p:tgtEl>
                                        <p:attrNameLst>
                                          <p:attrName>style.visibility</p:attrName>
                                        </p:attrNameLst>
                                      </p:cBhvr>
                                      <p:to>
                                        <p:strVal val="visible"/>
                                      </p:to>
                                    </p:set>
                                    <p:animEffect transition="in" filter="fade">
                                      <p:cBhvr>
                                        <p:cTn id="179" dur="500"/>
                                        <p:tgtEl>
                                          <p:spTgt spid="5">
                                            <p:graphicEl>
                                              <a:dgm id="{8C9FE8B8-DC11-4721-942D-905655C00CE9}"/>
                                            </p:graphicEl>
                                          </p:spTgt>
                                        </p:tgtEl>
                                      </p:cBhvr>
                                    </p:animEffect>
                                    <p:anim calcmode="lin" valueType="num">
                                      <p:cBhvr>
                                        <p:cTn id="180" dur="500" fill="hold"/>
                                        <p:tgtEl>
                                          <p:spTgt spid="5">
                                            <p:graphicEl>
                                              <a:dgm id="{8C9FE8B8-DC11-4721-942D-905655C00CE9}"/>
                                            </p:graphicEl>
                                          </p:spTgt>
                                        </p:tgtEl>
                                        <p:attrNameLst>
                                          <p:attrName>ppt_x</p:attrName>
                                        </p:attrNameLst>
                                      </p:cBhvr>
                                      <p:tavLst>
                                        <p:tav tm="0">
                                          <p:val>
                                            <p:strVal val="#ppt_x"/>
                                          </p:val>
                                        </p:tav>
                                        <p:tav tm="100000">
                                          <p:val>
                                            <p:strVal val="#ppt_x"/>
                                          </p:val>
                                        </p:tav>
                                      </p:tavLst>
                                    </p:anim>
                                    <p:anim calcmode="lin" valueType="num">
                                      <p:cBhvr>
                                        <p:cTn id="181" dur="500" fill="hold"/>
                                        <p:tgtEl>
                                          <p:spTgt spid="5">
                                            <p:graphicEl>
                                              <a:dgm id="{8C9FE8B8-DC11-4721-942D-905655C00CE9}"/>
                                            </p:graphicEl>
                                          </p:spTgt>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5">
                                            <p:graphicEl>
                                              <a:dgm id="{99B615F0-8139-4359-949E-2A2A37E2D3AF}"/>
                                            </p:graphicEl>
                                          </p:spTgt>
                                        </p:tgtEl>
                                        <p:attrNameLst>
                                          <p:attrName>style.visibility</p:attrName>
                                        </p:attrNameLst>
                                      </p:cBhvr>
                                      <p:to>
                                        <p:strVal val="visible"/>
                                      </p:to>
                                    </p:set>
                                    <p:animEffect transition="in" filter="fade">
                                      <p:cBhvr>
                                        <p:cTn id="184" dur="500"/>
                                        <p:tgtEl>
                                          <p:spTgt spid="5">
                                            <p:graphicEl>
                                              <a:dgm id="{99B615F0-8139-4359-949E-2A2A37E2D3AF}"/>
                                            </p:graphicEl>
                                          </p:spTgt>
                                        </p:tgtEl>
                                      </p:cBhvr>
                                    </p:animEffect>
                                    <p:anim calcmode="lin" valueType="num">
                                      <p:cBhvr>
                                        <p:cTn id="185" dur="500" fill="hold"/>
                                        <p:tgtEl>
                                          <p:spTgt spid="5">
                                            <p:graphicEl>
                                              <a:dgm id="{99B615F0-8139-4359-949E-2A2A37E2D3AF}"/>
                                            </p:graphicEl>
                                          </p:spTgt>
                                        </p:tgtEl>
                                        <p:attrNameLst>
                                          <p:attrName>ppt_x</p:attrName>
                                        </p:attrNameLst>
                                      </p:cBhvr>
                                      <p:tavLst>
                                        <p:tav tm="0">
                                          <p:val>
                                            <p:strVal val="#ppt_x"/>
                                          </p:val>
                                        </p:tav>
                                        <p:tav tm="100000">
                                          <p:val>
                                            <p:strVal val="#ppt_x"/>
                                          </p:val>
                                        </p:tav>
                                      </p:tavLst>
                                    </p:anim>
                                    <p:anim calcmode="lin" valueType="num">
                                      <p:cBhvr>
                                        <p:cTn id="186" dur="500" fill="hold"/>
                                        <p:tgtEl>
                                          <p:spTgt spid="5">
                                            <p:graphicEl>
                                              <a:dgm id="{99B615F0-8139-4359-949E-2A2A37E2D3AF}"/>
                                            </p:graphicEl>
                                          </p:spTgt>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34"/>
                                        </p:tgtEl>
                                        <p:attrNameLst>
                                          <p:attrName>style.visibility</p:attrName>
                                        </p:attrNameLst>
                                      </p:cBhvr>
                                      <p:to>
                                        <p:strVal val="visible"/>
                                      </p:to>
                                    </p:set>
                                    <p:animEffect transition="in" filter="dissolve">
                                      <p:cBhvr>
                                        <p:cTn id="191" dur="500"/>
                                        <p:tgtEl>
                                          <p:spTgt spid="34"/>
                                        </p:tgtEl>
                                      </p:cBhvr>
                                    </p:animEffect>
                                  </p:childTnLst>
                                </p:cTn>
                              </p:par>
                              <p:par>
                                <p:cTn id="192" presetID="42" presetClass="entr" presetSubtype="0" fill="hold" nodeType="withEffect">
                                  <p:stCondLst>
                                    <p:cond delay="0"/>
                                  </p:stCondLst>
                                  <p:childTnLst>
                                    <p:set>
                                      <p:cBhvr>
                                        <p:cTn id="193" dur="1" fill="hold">
                                          <p:stCondLst>
                                            <p:cond delay="0"/>
                                          </p:stCondLst>
                                        </p:cTn>
                                        <p:tgtEl>
                                          <p:spTgt spid="39"/>
                                        </p:tgtEl>
                                        <p:attrNameLst>
                                          <p:attrName>style.visibility</p:attrName>
                                        </p:attrNameLst>
                                      </p:cBhvr>
                                      <p:to>
                                        <p:strVal val="visible"/>
                                      </p:to>
                                    </p:set>
                                    <p:animEffect transition="in" filter="fade">
                                      <p:cBhvr>
                                        <p:cTn id="194" dur="1000"/>
                                        <p:tgtEl>
                                          <p:spTgt spid="39"/>
                                        </p:tgtEl>
                                      </p:cBhvr>
                                    </p:animEffect>
                                    <p:anim calcmode="lin" valueType="num">
                                      <p:cBhvr>
                                        <p:cTn id="195" dur="1000" fill="hold"/>
                                        <p:tgtEl>
                                          <p:spTgt spid="39"/>
                                        </p:tgtEl>
                                        <p:attrNameLst>
                                          <p:attrName>ppt_x</p:attrName>
                                        </p:attrNameLst>
                                      </p:cBhvr>
                                      <p:tavLst>
                                        <p:tav tm="0">
                                          <p:val>
                                            <p:strVal val="#ppt_x"/>
                                          </p:val>
                                        </p:tav>
                                        <p:tav tm="100000">
                                          <p:val>
                                            <p:strVal val="#ppt_x"/>
                                          </p:val>
                                        </p:tav>
                                      </p:tavLst>
                                    </p:anim>
                                    <p:anim calcmode="lin" valueType="num">
                                      <p:cBhvr>
                                        <p:cTn id="19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nodeType="clickEffect">
                                  <p:stCondLst>
                                    <p:cond delay="0"/>
                                  </p:stCondLst>
                                  <p:childTnLst>
                                    <p:set>
                                      <p:cBhvr>
                                        <p:cTn id="200" dur="1" fill="hold">
                                          <p:stCondLst>
                                            <p:cond delay="0"/>
                                          </p:stCondLst>
                                        </p:cTn>
                                        <p:tgtEl>
                                          <p:spTgt spid="40"/>
                                        </p:tgtEl>
                                        <p:attrNameLst>
                                          <p:attrName>style.visibility</p:attrName>
                                        </p:attrNameLst>
                                      </p:cBhvr>
                                      <p:to>
                                        <p:strVal val="visible"/>
                                      </p:to>
                                    </p:set>
                                    <p:animEffect transition="in" filter="fade">
                                      <p:cBhvr>
                                        <p:cTn id="201" dur="1000"/>
                                        <p:tgtEl>
                                          <p:spTgt spid="40"/>
                                        </p:tgtEl>
                                      </p:cBhvr>
                                    </p:animEffect>
                                    <p:anim calcmode="lin" valueType="num">
                                      <p:cBhvr>
                                        <p:cTn id="202" dur="1000" fill="hold"/>
                                        <p:tgtEl>
                                          <p:spTgt spid="40"/>
                                        </p:tgtEl>
                                        <p:attrNameLst>
                                          <p:attrName>ppt_x</p:attrName>
                                        </p:attrNameLst>
                                      </p:cBhvr>
                                      <p:tavLst>
                                        <p:tav tm="0">
                                          <p:val>
                                            <p:strVal val="#ppt_x"/>
                                          </p:val>
                                        </p:tav>
                                        <p:tav tm="100000">
                                          <p:val>
                                            <p:strVal val="#ppt_x"/>
                                          </p:val>
                                        </p:tav>
                                      </p:tavLst>
                                    </p:anim>
                                    <p:anim calcmode="lin" valueType="num">
                                      <p:cBhvr>
                                        <p:cTn id="20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nodeType="clickEffect">
                                  <p:stCondLst>
                                    <p:cond delay="0"/>
                                  </p:stCondLst>
                                  <p:childTnLst>
                                    <p:set>
                                      <p:cBhvr>
                                        <p:cTn id="207" dur="1" fill="hold">
                                          <p:stCondLst>
                                            <p:cond delay="0"/>
                                          </p:stCondLst>
                                        </p:cTn>
                                        <p:tgtEl>
                                          <p:spTgt spid="44"/>
                                        </p:tgtEl>
                                        <p:attrNameLst>
                                          <p:attrName>style.visibility</p:attrName>
                                        </p:attrNameLst>
                                      </p:cBhvr>
                                      <p:to>
                                        <p:strVal val="visible"/>
                                      </p:to>
                                    </p:set>
                                    <p:animEffect transition="in" filter="fade">
                                      <p:cBhvr>
                                        <p:cTn id="208" dur="1000"/>
                                        <p:tgtEl>
                                          <p:spTgt spid="44"/>
                                        </p:tgtEl>
                                      </p:cBhvr>
                                    </p:animEffect>
                                    <p:anim calcmode="lin" valueType="num">
                                      <p:cBhvr>
                                        <p:cTn id="209" dur="1000" fill="hold"/>
                                        <p:tgtEl>
                                          <p:spTgt spid="44"/>
                                        </p:tgtEl>
                                        <p:attrNameLst>
                                          <p:attrName>ppt_x</p:attrName>
                                        </p:attrNameLst>
                                      </p:cBhvr>
                                      <p:tavLst>
                                        <p:tav tm="0">
                                          <p:val>
                                            <p:strVal val="#ppt_x"/>
                                          </p:val>
                                        </p:tav>
                                        <p:tav tm="100000">
                                          <p:val>
                                            <p:strVal val="#ppt_x"/>
                                          </p:val>
                                        </p:tav>
                                      </p:tavLst>
                                    </p:anim>
                                    <p:anim calcmode="lin" valueType="num">
                                      <p:cBhvr>
                                        <p:cTn id="21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14" presetClass="exit" presetSubtype="10" fill="hold" nodeType="clickEffect">
                                  <p:stCondLst>
                                    <p:cond delay="0"/>
                                  </p:stCondLst>
                                  <p:childTnLst>
                                    <p:animEffect transition="out" filter="randombar(horizontal)">
                                      <p:cBhvr>
                                        <p:cTn id="214" dur="500"/>
                                        <p:tgtEl>
                                          <p:spTgt spid="39"/>
                                        </p:tgtEl>
                                      </p:cBhvr>
                                    </p:animEffect>
                                    <p:set>
                                      <p:cBhvr>
                                        <p:cTn id="215" dur="1" fill="hold">
                                          <p:stCondLst>
                                            <p:cond delay="499"/>
                                          </p:stCondLst>
                                        </p:cTn>
                                        <p:tgtEl>
                                          <p:spTgt spid="39"/>
                                        </p:tgtEl>
                                        <p:attrNameLst>
                                          <p:attrName>style.visibility</p:attrName>
                                        </p:attrNameLst>
                                      </p:cBhvr>
                                      <p:to>
                                        <p:strVal val="hidden"/>
                                      </p:to>
                                    </p:set>
                                  </p:childTnLst>
                                </p:cTn>
                              </p:par>
                              <p:par>
                                <p:cTn id="216" presetID="42" presetClass="entr" presetSubtype="0" fill="hold" nodeType="withEffect">
                                  <p:stCondLst>
                                    <p:cond delay="0"/>
                                  </p:stCondLst>
                                  <p:childTnLst>
                                    <p:set>
                                      <p:cBhvr>
                                        <p:cTn id="217" dur="1" fill="hold">
                                          <p:stCondLst>
                                            <p:cond delay="0"/>
                                          </p:stCondLst>
                                        </p:cTn>
                                        <p:tgtEl>
                                          <p:spTgt spid="47"/>
                                        </p:tgtEl>
                                        <p:attrNameLst>
                                          <p:attrName>style.visibility</p:attrName>
                                        </p:attrNameLst>
                                      </p:cBhvr>
                                      <p:to>
                                        <p:strVal val="visible"/>
                                      </p:to>
                                    </p:set>
                                    <p:animEffect transition="in" filter="fade">
                                      <p:cBhvr>
                                        <p:cTn id="218" dur="1000"/>
                                        <p:tgtEl>
                                          <p:spTgt spid="47"/>
                                        </p:tgtEl>
                                      </p:cBhvr>
                                    </p:animEffect>
                                    <p:anim calcmode="lin" valueType="num">
                                      <p:cBhvr>
                                        <p:cTn id="219" dur="1000" fill="hold"/>
                                        <p:tgtEl>
                                          <p:spTgt spid="47"/>
                                        </p:tgtEl>
                                        <p:attrNameLst>
                                          <p:attrName>ppt_x</p:attrName>
                                        </p:attrNameLst>
                                      </p:cBhvr>
                                      <p:tavLst>
                                        <p:tav tm="0">
                                          <p:val>
                                            <p:strVal val="#ppt_x"/>
                                          </p:val>
                                        </p:tav>
                                        <p:tav tm="100000">
                                          <p:val>
                                            <p:strVal val="#ppt_x"/>
                                          </p:val>
                                        </p:tav>
                                      </p:tavLst>
                                    </p:anim>
                                    <p:anim calcmode="lin" valueType="num">
                                      <p:cBhvr>
                                        <p:cTn id="2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nodeType="clickEffect">
                                  <p:stCondLst>
                                    <p:cond delay="0"/>
                                  </p:stCondLst>
                                  <p:childTnLst>
                                    <p:set>
                                      <p:cBhvr>
                                        <p:cTn id="224" dur="1" fill="hold">
                                          <p:stCondLst>
                                            <p:cond delay="0"/>
                                          </p:stCondLst>
                                        </p:cTn>
                                        <p:tgtEl>
                                          <p:spTgt spid="41"/>
                                        </p:tgtEl>
                                        <p:attrNameLst>
                                          <p:attrName>style.visibility</p:attrName>
                                        </p:attrNameLst>
                                      </p:cBhvr>
                                      <p:to>
                                        <p:strVal val="visible"/>
                                      </p:to>
                                    </p:set>
                                    <p:animEffect transition="in" filter="fade">
                                      <p:cBhvr>
                                        <p:cTn id="225" dur="1000"/>
                                        <p:tgtEl>
                                          <p:spTgt spid="41"/>
                                        </p:tgtEl>
                                      </p:cBhvr>
                                    </p:animEffect>
                                    <p:anim calcmode="lin" valueType="num">
                                      <p:cBhvr>
                                        <p:cTn id="226" dur="1000" fill="hold"/>
                                        <p:tgtEl>
                                          <p:spTgt spid="41"/>
                                        </p:tgtEl>
                                        <p:attrNameLst>
                                          <p:attrName>ppt_x</p:attrName>
                                        </p:attrNameLst>
                                      </p:cBhvr>
                                      <p:tavLst>
                                        <p:tav tm="0">
                                          <p:val>
                                            <p:strVal val="#ppt_x"/>
                                          </p:val>
                                        </p:tav>
                                        <p:tav tm="100000">
                                          <p:val>
                                            <p:strVal val="#ppt_x"/>
                                          </p:val>
                                        </p:tav>
                                      </p:tavLst>
                                    </p:anim>
                                    <p:anim calcmode="lin" valueType="num">
                                      <p:cBhvr>
                                        <p:cTn id="22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14" presetClass="exit" presetSubtype="10" fill="hold" grpId="1" nodeType="clickEffect">
                                  <p:stCondLst>
                                    <p:cond delay="0"/>
                                  </p:stCondLst>
                                  <p:childTnLst>
                                    <p:animEffect transition="out" filter="randombar(horizontal)">
                                      <p:cBhvr>
                                        <p:cTn id="231" dur="500"/>
                                        <p:tgtEl>
                                          <p:spTgt spid="34"/>
                                        </p:tgtEl>
                                      </p:cBhvr>
                                    </p:animEffect>
                                    <p:set>
                                      <p:cBhvr>
                                        <p:cTn id="232" dur="1" fill="hold">
                                          <p:stCondLst>
                                            <p:cond delay="499"/>
                                          </p:stCondLst>
                                        </p:cTn>
                                        <p:tgtEl>
                                          <p:spTgt spid="34"/>
                                        </p:tgtEl>
                                        <p:attrNameLst>
                                          <p:attrName>style.visibility</p:attrName>
                                        </p:attrNameLst>
                                      </p:cBhvr>
                                      <p:to>
                                        <p:strVal val="hidden"/>
                                      </p:to>
                                    </p:set>
                                  </p:childTnLst>
                                </p:cTn>
                              </p:par>
                              <p:par>
                                <p:cTn id="233" presetID="14" presetClass="exit" presetSubtype="10" fill="hold" nodeType="withEffect">
                                  <p:stCondLst>
                                    <p:cond delay="0"/>
                                  </p:stCondLst>
                                  <p:childTnLst>
                                    <p:animEffect transition="out" filter="randombar(horizontal)">
                                      <p:cBhvr>
                                        <p:cTn id="234" dur="500"/>
                                        <p:tgtEl>
                                          <p:spTgt spid="40"/>
                                        </p:tgtEl>
                                      </p:cBhvr>
                                    </p:animEffect>
                                    <p:set>
                                      <p:cBhvr>
                                        <p:cTn id="235" dur="1" fill="hold">
                                          <p:stCondLst>
                                            <p:cond delay="499"/>
                                          </p:stCondLst>
                                        </p:cTn>
                                        <p:tgtEl>
                                          <p:spTgt spid="40"/>
                                        </p:tgtEl>
                                        <p:attrNameLst>
                                          <p:attrName>style.visibility</p:attrName>
                                        </p:attrNameLst>
                                      </p:cBhvr>
                                      <p:to>
                                        <p:strVal val="hidden"/>
                                      </p:to>
                                    </p:set>
                                  </p:childTnLst>
                                </p:cTn>
                              </p:par>
                              <p:par>
                                <p:cTn id="236" presetID="14" presetClass="exit" presetSubtype="10" fill="hold" nodeType="withEffect">
                                  <p:stCondLst>
                                    <p:cond delay="0"/>
                                  </p:stCondLst>
                                  <p:childTnLst>
                                    <p:animEffect transition="out" filter="randombar(horizontal)">
                                      <p:cBhvr>
                                        <p:cTn id="237" dur="500"/>
                                        <p:tgtEl>
                                          <p:spTgt spid="44"/>
                                        </p:tgtEl>
                                      </p:cBhvr>
                                    </p:animEffect>
                                    <p:set>
                                      <p:cBhvr>
                                        <p:cTn id="238" dur="1" fill="hold">
                                          <p:stCondLst>
                                            <p:cond delay="499"/>
                                          </p:stCondLst>
                                        </p:cTn>
                                        <p:tgtEl>
                                          <p:spTgt spid="44"/>
                                        </p:tgtEl>
                                        <p:attrNameLst>
                                          <p:attrName>style.visibility</p:attrName>
                                        </p:attrNameLst>
                                      </p:cBhvr>
                                      <p:to>
                                        <p:strVal val="hidden"/>
                                      </p:to>
                                    </p:set>
                                  </p:childTnLst>
                                </p:cTn>
                              </p:par>
                              <p:par>
                                <p:cTn id="239" presetID="14" presetClass="exit" presetSubtype="10" fill="hold" nodeType="withEffect">
                                  <p:stCondLst>
                                    <p:cond delay="0"/>
                                  </p:stCondLst>
                                  <p:childTnLst>
                                    <p:animEffect transition="out" filter="randombar(horizontal)">
                                      <p:cBhvr>
                                        <p:cTn id="240" dur="500"/>
                                        <p:tgtEl>
                                          <p:spTgt spid="47"/>
                                        </p:tgtEl>
                                      </p:cBhvr>
                                    </p:animEffect>
                                    <p:set>
                                      <p:cBhvr>
                                        <p:cTn id="241" dur="1" fill="hold">
                                          <p:stCondLst>
                                            <p:cond delay="499"/>
                                          </p:stCondLst>
                                        </p:cTn>
                                        <p:tgtEl>
                                          <p:spTgt spid="47"/>
                                        </p:tgtEl>
                                        <p:attrNameLst>
                                          <p:attrName>style.visibility</p:attrName>
                                        </p:attrNameLst>
                                      </p:cBhvr>
                                      <p:to>
                                        <p:strVal val="hidden"/>
                                      </p:to>
                                    </p:set>
                                  </p:childTnLst>
                                </p:cTn>
                              </p:par>
                              <p:par>
                                <p:cTn id="242" presetID="14" presetClass="exit" presetSubtype="10" fill="hold" nodeType="withEffect">
                                  <p:stCondLst>
                                    <p:cond delay="0"/>
                                  </p:stCondLst>
                                  <p:childTnLst>
                                    <p:animEffect transition="out" filter="randombar(horizontal)">
                                      <p:cBhvr>
                                        <p:cTn id="243" dur="500"/>
                                        <p:tgtEl>
                                          <p:spTgt spid="41"/>
                                        </p:tgtEl>
                                      </p:cBhvr>
                                    </p:animEffect>
                                    <p:set>
                                      <p:cBhvr>
                                        <p:cTn id="244" dur="1" fill="hold">
                                          <p:stCondLst>
                                            <p:cond delay="499"/>
                                          </p:stCondLst>
                                        </p:cTn>
                                        <p:tgtEl>
                                          <p:spTgt spid="41"/>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42" presetClass="entr" presetSubtype="0" fill="hold" grpId="0" nodeType="clickEffect">
                                  <p:stCondLst>
                                    <p:cond delay="0"/>
                                  </p:stCondLst>
                                  <p:childTnLst>
                                    <p:set>
                                      <p:cBhvr>
                                        <p:cTn id="248" dur="1" fill="hold">
                                          <p:stCondLst>
                                            <p:cond delay="0"/>
                                          </p:stCondLst>
                                        </p:cTn>
                                        <p:tgtEl>
                                          <p:spTgt spid="5">
                                            <p:graphicEl>
                                              <a:dgm id="{3AB6591B-587F-4DA3-830A-8A2EE4E8CC7C}"/>
                                            </p:graphicEl>
                                          </p:spTgt>
                                        </p:tgtEl>
                                        <p:attrNameLst>
                                          <p:attrName>style.visibility</p:attrName>
                                        </p:attrNameLst>
                                      </p:cBhvr>
                                      <p:to>
                                        <p:strVal val="visible"/>
                                      </p:to>
                                    </p:set>
                                    <p:animEffect transition="in" filter="fade">
                                      <p:cBhvr>
                                        <p:cTn id="249" dur="500"/>
                                        <p:tgtEl>
                                          <p:spTgt spid="5">
                                            <p:graphicEl>
                                              <a:dgm id="{3AB6591B-587F-4DA3-830A-8A2EE4E8CC7C}"/>
                                            </p:graphicEl>
                                          </p:spTgt>
                                        </p:tgtEl>
                                      </p:cBhvr>
                                    </p:animEffect>
                                    <p:anim calcmode="lin" valueType="num">
                                      <p:cBhvr>
                                        <p:cTn id="250" dur="500" fill="hold"/>
                                        <p:tgtEl>
                                          <p:spTgt spid="5">
                                            <p:graphicEl>
                                              <a:dgm id="{3AB6591B-587F-4DA3-830A-8A2EE4E8CC7C}"/>
                                            </p:graphicEl>
                                          </p:spTgt>
                                        </p:tgtEl>
                                        <p:attrNameLst>
                                          <p:attrName>ppt_x</p:attrName>
                                        </p:attrNameLst>
                                      </p:cBhvr>
                                      <p:tavLst>
                                        <p:tav tm="0">
                                          <p:val>
                                            <p:strVal val="#ppt_x"/>
                                          </p:val>
                                        </p:tav>
                                        <p:tav tm="100000">
                                          <p:val>
                                            <p:strVal val="#ppt_x"/>
                                          </p:val>
                                        </p:tav>
                                      </p:tavLst>
                                    </p:anim>
                                    <p:anim calcmode="lin" valueType="num">
                                      <p:cBhvr>
                                        <p:cTn id="251" dur="500" fill="hold"/>
                                        <p:tgtEl>
                                          <p:spTgt spid="5">
                                            <p:graphicEl>
                                              <a:dgm id="{3AB6591B-587F-4DA3-830A-8A2EE4E8CC7C}"/>
                                            </p:graphicEl>
                                          </p:spTgt>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5">
                                            <p:graphicEl>
                                              <a:dgm id="{E6DD7986-8B2F-4F73-B9F8-EFD41E23A411}"/>
                                            </p:graphicEl>
                                          </p:spTgt>
                                        </p:tgtEl>
                                        <p:attrNameLst>
                                          <p:attrName>style.visibility</p:attrName>
                                        </p:attrNameLst>
                                      </p:cBhvr>
                                      <p:to>
                                        <p:strVal val="visible"/>
                                      </p:to>
                                    </p:set>
                                    <p:animEffect transition="in" filter="fade">
                                      <p:cBhvr>
                                        <p:cTn id="254" dur="500"/>
                                        <p:tgtEl>
                                          <p:spTgt spid="5">
                                            <p:graphicEl>
                                              <a:dgm id="{E6DD7986-8B2F-4F73-B9F8-EFD41E23A411}"/>
                                            </p:graphicEl>
                                          </p:spTgt>
                                        </p:tgtEl>
                                      </p:cBhvr>
                                    </p:animEffect>
                                    <p:anim calcmode="lin" valueType="num">
                                      <p:cBhvr>
                                        <p:cTn id="255" dur="500" fill="hold"/>
                                        <p:tgtEl>
                                          <p:spTgt spid="5">
                                            <p:graphicEl>
                                              <a:dgm id="{E6DD7986-8B2F-4F73-B9F8-EFD41E23A411}"/>
                                            </p:graphicEl>
                                          </p:spTgt>
                                        </p:tgtEl>
                                        <p:attrNameLst>
                                          <p:attrName>ppt_x</p:attrName>
                                        </p:attrNameLst>
                                      </p:cBhvr>
                                      <p:tavLst>
                                        <p:tav tm="0">
                                          <p:val>
                                            <p:strVal val="#ppt_x"/>
                                          </p:val>
                                        </p:tav>
                                        <p:tav tm="100000">
                                          <p:val>
                                            <p:strVal val="#ppt_x"/>
                                          </p:val>
                                        </p:tav>
                                      </p:tavLst>
                                    </p:anim>
                                    <p:anim calcmode="lin" valueType="num">
                                      <p:cBhvr>
                                        <p:cTn id="256" dur="500" fill="hold"/>
                                        <p:tgtEl>
                                          <p:spTgt spid="5">
                                            <p:graphicEl>
                                              <a:dgm id="{E6DD7986-8B2F-4F73-B9F8-EFD41E23A411}"/>
                                            </p:graphicEl>
                                          </p:spTgt>
                                        </p:tgtEl>
                                        <p:attrNameLst>
                                          <p:attrName>ppt_y</p:attrName>
                                        </p:attrNameLst>
                                      </p:cBhvr>
                                      <p:tavLst>
                                        <p:tav tm="0">
                                          <p:val>
                                            <p:strVal val="#ppt_y+.1"/>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5">
                                            <p:graphicEl>
                                              <a:dgm id="{DA6A172D-C8EF-4EEE-8A72-71BE97162571}"/>
                                            </p:graphicEl>
                                          </p:spTgt>
                                        </p:tgtEl>
                                        <p:attrNameLst>
                                          <p:attrName>style.visibility</p:attrName>
                                        </p:attrNameLst>
                                      </p:cBhvr>
                                      <p:to>
                                        <p:strVal val="visible"/>
                                      </p:to>
                                    </p:set>
                                    <p:animEffect transition="in" filter="fade">
                                      <p:cBhvr>
                                        <p:cTn id="261" dur="500"/>
                                        <p:tgtEl>
                                          <p:spTgt spid="5">
                                            <p:graphicEl>
                                              <a:dgm id="{DA6A172D-C8EF-4EEE-8A72-71BE97162571}"/>
                                            </p:graphicEl>
                                          </p:spTgt>
                                        </p:tgtEl>
                                      </p:cBhvr>
                                    </p:animEffect>
                                    <p:anim calcmode="lin" valueType="num">
                                      <p:cBhvr>
                                        <p:cTn id="262" dur="500" fill="hold"/>
                                        <p:tgtEl>
                                          <p:spTgt spid="5">
                                            <p:graphicEl>
                                              <a:dgm id="{DA6A172D-C8EF-4EEE-8A72-71BE97162571}"/>
                                            </p:graphicEl>
                                          </p:spTgt>
                                        </p:tgtEl>
                                        <p:attrNameLst>
                                          <p:attrName>ppt_x</p:attrName>
                                        </p:attrNameLst>
                                      </p:cBhvr>
                                      <p:tavLst>
                                        <p:tav tm="0">
                                          <p:val>
                                            <p:strVal val="#ppt_x"/>
                                          </p:val>
                                        </p:tav>
                                        <p:tav tm="100000">
                                          <p:val>
                                            <p:strVal val="#ppt_x"/>
                                          </p:val>
                                        </p:tav>
                                      </p:tavLst>
                                    </p:anim>
                                    <p:anim calcmode="lin" valueType="num">
                                      <p:cBhvr>
                                        <p:cTn id="263" dur="500" fill="hold"/>
                                        <p:tgtEl>
                                          <p:spTgt spid="5">
                                            <p:graphicEl>
                                              <a:dgm id="{DA6A172D-C8EF-4EEE-8A72-71BE97162571}"/>
                                            </p:graphic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5">
                                            <p:graphicEl>
                                              <a:dgm id="{96066DCF-1020-4B1B-9719-3F5253BDEE75}"/>
                                            </p:graphicEl>
                                          </p:spTgt>
                                        </p:tgtEl>
                                        <p:attrNameLst>
                                          <p:attrName>style.visibility</p:attrName>
                                        </p:attrNameLst>
                                      </p:cBhvr>
                                      <p:to>
                                        <p:strVal val="visible"/>
                                      </p:to>
                                    </p:set>
                                    <p:animEffect transition="in" filter="fade">
                                      <p:cBhvr>
                                        <p:cTn id="266" dur="500"/>
                                        <p:tgtEl>
                                          <p:spTgt spid="5">
                                            <p:graphicEl>
                                              <a:dgm id="{96066DCF-1020-4B1B-9719-3F5253BDEE75}"/>
                                            </p:graphicEl>
                                          </p:spTgt>
                                        </p:tgtEl>
                                      </p:cBhvr>
                                    </p:animEffect>
                                    <p:anim calcmode="lin" valueType="num">
                                      <p:cBhvr>
                                        <p:cTn id="267" dur="500" fill="hold"/>
                                        <p:tgtEl>
                                          <p:spTgt spid="5">
                                            <p:graphicEl>
                                              <a:dgm id="{96066DCF-1020-4B1B-9719-3F5253BDEE75}"/>
                                            </p:graphicEl>
                                          </p:spTgt>
                                        </p:tgtEl>
                                        <p:attrNameLst>
                                          <p:attrName>ppt_x</p:attrName>
                                        </p:attrNameLst>
                                      </p:cBhvr>
                                      <p:tavLst>
                                        <p:tav tm="0">
                                          <p:val>
                                            <p:strVal val="#ppt_x"/>
                                          </p:val>
                                        </p:tav>
                                        <p:tav tm="100000">
                                          <p:val>
                                            <p:strVal val="#ppt_x"/>
                                          </p:val>
                                        </p:tav>
                                      </p:tavLst>
                                    </p:anim>
                                    <p:anim calcmode="lin" valueType="num">
                                      <p:cBhvr>
                                        <p:cTn id="268" dur="500" fill="hold"/>
                                        <p:tgtEl>
                                          <p:spTgt spid="5">
                                            <p:graphicEl>
                                              <a:dgm id="{96066DCF-1020-4B1B-9719-3F5253BDEE75}"/>
                                            </p:graphicEl>
                                          </p:spTgt>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47" presetClass="entr" presetSubtype="0" fill="hold" grpId="0" nodeType="clickEffect">
                                  <p:stCondLst>
                                    <p:cond delay="0"/>
                                  </p:stCondLst>
                                  <p:childTnLst>
                                    <p:set>
                                      <p:cBhvr>
                                        <p:cTn id="272" dur="1" fill="hold">
                                          <p:stCondLst>
                                            <p:cond delay="0"/>
                                          </p:stCondLst>
                                        </p:cTn>
                                        <p:tgtEl>
                                          <p:spTgt spid="3"/>
                                        </p:tgtEl>
                                        <p:attrNameLst>
                                          <p:attrName>style.visibility</p:attrName>
                                        </p:attrNameLst>
                                      </p:cBhvr>
                                      <p:to>
                                        <p:strVal val="visible"/>
                                      </p:to>
                                    </p:set>
                                    <p:animEffect transition="in" filter="fade">
                                      <p:cBhvr>
                                        <p:cTn id="273" dur="1000"/>
                                        <p:tgtEl>
                                          <p:spTgt spid="3"/>
                                        </p:tgtEl>
                                      </p:cBhvr>
                                    </p:animEffect>
                                    <p:anim calcmode="lin" valueType="num">
                                      <p:cBhvr>
                                        <p:cTn id="274" dur="1000" fill="hold"/>
                                        <p:tgtEl>
                                          <p:spTgt spid="3"/>
                                        </p:tgtEl>
                                        <p:attrNameLst>
                                          <p:attrName>ppt_x</p:attrName>
                                        </p:attrNameLst>
                                      </p:cBhvr>
                                      <p:tavLst>
                                        <p:tav tm="0">
                                          <p:val>
                                            <p:strVal val="#ppt_x"/>
                                          </p:val>
                                        </p:tav>
                                        <p:tav tm="100000">
                                          <p:val>
                                            <p:strVal val="#ppt_x"/>
                                          </p:val>
                                        </p:tav>
                                      </p:tavLst>
                                    </p:anim>
                                    <p:anim calcmode="lin" valueType="num">
                                      <p:cBhvr>
                                        <p:cTn id="27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31" presetClass="entr" presetSubtype="0" fill="hold" nodeType="clickEffect">
                                  <p:stCondLst>
                                    <p:cond delay="0"/>
                                  </p:stCondLst>
                                  <p:childTnLst>
                                    <p:set>
                                      <p:cBhvr>
                                        <p:cTn id="279" dur="1" fill="hold">
                                          <p:stCondLst>
                                            <p:cond delay="0"/>
                                          </p:stCondLst>
                                        </p:cTn>
                                        <p:tgtEl>
                                          <p:spTgt spid="6"/>
                                        </p:tgtEl>
                                        <p:attrNameLst>
                                          <p:attrName>style.visibility</p:attrName>
                                        </p:attrNameLst>
                                      </p:cBhvr>
                                      <p:to>
                                        <p:strVal val="visible"/>
                                      </p:to>
                                    </p:set>
                                    <p:anim calcmode="lin" valueType="num">
                                      <p:cBhvr>
                                        <p:cTn id="280" dur="1000" fill="hold"/>
                                        <p:tgtEl>
                                          <p:spTgt spid="6"/>
                                        </p:tgtEl>
                                        <p:attrNameLst>
                                          <p:attrName>ppt_w</p:attrName>
                                        </p:attrNameLst>
                                      </p:cBhvr>
                                      <p:tavLst>
                                        <p:tav tm="0">
                                          <p:val>
                                            <p:fltVal val="0"/>
                                          </p:val>
                                        </p:tav>
                                        <p:tav tm="100000">
                                          <p:val>
                                            <p:strVal val="#ppt_w"/>
                                          </p:val>
                                        </p:tav>
                                      </p:tavLst>
                                    </p:anim>
                                    <p:anim calcmode="lin" valueType="num">
                                      <p:cBhvr>
                                        <p:cTn id="281" dur="1000" fill="hold"/>
                                        <p:tgtEl>
                                          <p:spTgt spid="6"/>
                                        </p:tgtEl>
                                        <p:attrNameLst>
                                          <p:attrName>ppt_h</p:attrName>
                                        </p:attrNameLst>
                                      </p:cBhvr>
                                      <p:tavLst>
                                        <p:tav tm="0">
                                          <p:val>
                                            <p:fltVal val="0"/>
                                          </p:val>
                                        </p:tav>
                                        <p:tav tm="100000">
                                          <p:val>
                                            <p:strVal val="#ppt_h"/>
                                          </p:val>
                                        </p:tav>
                                      </p:tavLst>
                                    </p:anim>
                                    <p:anim calcmode="lin" valueType="num">
                                      <p:cBhvr>
                                        <p:cTn id="282" dur="1000" fill="hold"/>
                                        <p:tgtEl>
                                          <p:spTgt spid="6"/>
                                        </p:tgtEl>
                                        <p:attrNameLst>
                                          <p:attrName>style.rotation</p:attrName>
                                        </p:attrNameLst>
                                      </p:cBhvr>
                                      <p:tavLst>
                                        <p:tav tm="0">
                                          <p:val>
                                            <p:fltVal val="90"/>
                                          </p:val>
                                        </p:tav>
                                        <p:tav tm="100000">
                                          <p:val>
                                            <p:fltVal val="0"/>
                                          </p:val>
                                        </p:tav>
                                      </p:tavLst>
                                    </p:anim>
                                    <p:animEffect transition="in" filter="fade">
                                      <p:cBhvr>
                                        <p:cTn id="283" dur="1000"/>
                                        <p:tgtEl>
                                          <p:spTgt spid="6"/>
                                        </p:tgtEl>
                                      </p:cBhvr>
                                    </p:animEffect>
                                  </p:childTnLst>
                                </p:cTn>
                              </p:par>
                            </p:childTnLst>
                          </p:cTn>
                        </p:par>
                        <p:par>
                          <p:cTn id="284" fill="hold">
                            <p:stCondLst>
                              <p:cond delay="1000"/>
                            </p:stCondLst>
                            <p:childTnLst>
                              <p:par>
                                <p:cTn id="285" presetID="31" presetClass="entr" presetSubtype="0" fill="hold" nodeType="afterEffect">
                                  <p:stCondLst>
                                    <p:cond delay="0"/>
                                  </p:stCondLst>
                                  <p:childTnLst>
                                    <p:set>
                                      <p:cBhvr>
                                        <p:cTn id="286" dur="1" fill="hold">
                                          <p:stCondLst>
                                            <p:cond delay="0"/>
                                          </p:stCondLst>
                                        </p:cTn>
                                        <p:tgtEl>
                                          <p:spTgt spid="7"/>
                                        </p:tgtEl>
                                        <p:attrNameLst>
                                          <p:attrName>style.visibility</p:attrName>
                                        </p:attrNameLst>
                                      </p:cBhvr>
                                      <p:to>
                                        <p:strVal val="visible"/>
                                      </p:to>
                                    </p:set>
                                    <p:anim calcmode="lin" valueType="num">
                                      <p:cBhvr>
                                        <p:cTn id="287" dur="1000" fill="hold"/>
                                        <p:tgtEl>
                                          <p:spTgt spid="7"/>
                                        </p:tgtEl>
                                        <p:attrNameLst>
                                          <p:attrName>ppt_w</p:attrName>
                                        </p:attrNameLst>
                                      </p:cBhvr>
                                      <p:tavLst>
                                        <p:tav tm="0">
                                          <p:val>
                                            <p:fltVal val="0"/>
                                          </p:val>
                                        </p:tav>
                                        <p:tav tm="100000">
                                          <p:val>
                                            <p:strVal val="#ppt_w"/>
                                          </p:val>
                                        </p:tav>
                                      </p:tavLst>
                                    </p:anim>
                                    <p:anim calcmode="lin" valueType="num">
                                      <p:cBhvr>
                                        <p:cTn id="288" dur="1000" fill="hold"/>
                                        <p:tgtEl>
                                          <p:spTgt spid="7"/>
                                        </p:tgtEl>
                                        <p:attrNameLst>
                                          <p:attrName>ppt_h</p:attrName>
                                        </p:attrNameLst>
                                      </p:cBhvr>
                                      <p:tavLst>
                                        <p:tav tm="0">
                                          <p:val>
                                            <p:fltVal val="0"/>
                                          </p:val>
                                        </p:tav>
                                        <p:tav tm="100000">
                                          <p:val>
                                            <p:strVal val="#ppt_h"/>
                                          </p:val>
                                        </p:tav>
                                      </p:tavLst>
                                    </p:anim>
                                    <p:anim calcmode="lin" valueType="num">
                                      <p:cBhvr>
                                        <p:cTn id="289" dur="1000" fill="hold"/>
                                        <p:tgtEl>
                                          <p:spTgt spid="7"/>
                                        </p:tgtEl>
                                        <p:attrNameLst>
                                          <p:attrName>style.rotation</p:attrName>
                                        </p:attrNameLst>
                                      </p:cBhvr>
                                      <p:tavLst>
                                        <p:tav tm="0">
                                          <p:val>
                                            <p:fltVal val="90"/>
                                          </p:val>
                                        </p:tav>
                                        <p:tav tm="100000">
                                          <p:val>
                                            <p:fltVal val="0"/>
                                          </p:val>
                                        </p:tav>
                                      </p:tavLst>
                                    </p:anim>
                                    <p:animEffect transition="in" filter="fade">
                                      <p:cBhvr>
                                        <p:cTn id="290" dur="1000"/>
                                        <p:tgtEl>
                                          <p:spTgt spid="7"/>
                                        </p:tgtEl>
                                      </p:cBhvr>
                                    </p:animEffect>
                                  </p:childTnLst>
                                </p:cTn>
                              </p:par>
                            </p:childTnLst>
                          </p:cTn>
                        </p:par>
                        <p:par>
                          <p:cTn id="291" fill="hold">
                            <p:stCondLst>
                              <p:cond delay="2000"/>
                            </p:stCondLst>
                            <p:childTnLst>
                              <p:par>
                                <p:cTn id="292" presetID="31" presetClass="entr" presetSubtype="0" fill="hold" nodeType="afterEffect">
                                  <p:stCondLst>
                                    <p:cond delay="0"/>
                                  </p:stCondLst>
                                  <p:childTnLst>
                                    <p:set>
                                      <p:cBhvr>
                                        <p:cTn id="293" dur="1" fill="hold">
                                          <p:stCondLst>
                                            <p:cond delay="0"/>
                                          </p:stCondLst>
                                        </p:cTn>
                                        <p:tgtEl>
                                          <p:spTgt spid="9"/>
                                        </p:tgtEl>
                                        <p:attrNameLst>
                                          <p:attrName>style.visibility</p:attrName>
                                        </p:attrNameLst>
                                      </p:cBhvr>
                                      <p:to>
                                        <p:strVal val="visible"/>
                                      </p:to>
                                    </p:set>
                                    <p:anim calcmode="lin" valueType="num">
                                      <p:cBhvr>
                                        <p:cTn id="294" dur="1000" fill="hold"/>
                                        <p:tgtEl>
                                          <p:spTgt spid="9"/>
                                        </p:tgtEl>
                                        <p:attrNameLst>
                                          <p:attrName>ppt_w</p:attrName>
                                        </p:attrNameLst>
                                      </p:cBhvr>
                                      <p:tavLst>
                                        <p:tav tm="0">
                                          <p:val>
                                            <p:fltVal val="0"/>
                                          </p:val>
                                        </p:tav>
                                        <p:tav tm="100000">
                                          <p:val>
                                            <p:strVal val="#ppt_w"/>
                                          </p:val>
                                        </p:tav>
                                      </p:tavLst>
                                    </p:anim>
                                    <p:anim calcmode="lin" valueType="num">
                                      <p:cBhvr>
                                        <p:cTn id="295" dur="1000" fill="hold"/>
                                        <p:tgtEl>
                                          <p:spTgt spid="9"/>
                                        </p:tgtEl>
                                        <p:attrNameLst>
                                          <p:attrName>ppt_h</p:attrName>
                                        </p:attrNameLst>
                                      </p:cBhvr>
                                      <p:tavLst>
                                        <p:tav tm="0">
                                          <p:val>
                                            <p:fltVal val="0"/>
                                          </p:val>
                                        </p:tav>
                                        <p:tav tm="100000">
                                          <p:val>
                                            <p:strVal val="#ppt_h"/>
                                          </p:val>
                                        </p:tav>
                                      </p:tavLst>
                                    </p:anim>
                                    <p:anim calcmode="lin" valueType="num">
                                      <p:cBhvr>
                                        <p:cTn id="296" dur="1000" fill="hold"/>
                                        <p:tgtEl>
                                          <p:spTgt spid="9"/>
                                        </p:tgtEl>
                                        <p:attrNameLst>
                                          <p:attrName>style.rotation</p:attrName>
                                        </p:attrNameLst>
                                      </p:cBhvr>
                                      <p:tavLst>
                                        <p:tav tm="0">
                                          <p:val>
                                            <p:fltVal val="90"/>
                                          </p:val>
                                        </p:tav>
                                        <p:tav tm="100000">
                                          <p:val>
                                            <p:fltVal val="0"/>
                                          </p:val>
                                        </p:tav>
                                      </p:tavLst>
                                    </p:anim>
                                    <p:animEffect transition="in" filter="fade">
                                      <p:cBhvr>
                                        <p:cTn id="297" dur="1000"/>
                                        <p:tgtEl>
                                          <p:spTgt spid="9"/>
                                        </p:tgtEl>
                                      </p:cBhvr>
                                    </p:animEffect>
                                  </p:childTnLst>
                                </p:cTn>
                              </p:par>
                            </p:childTnLst>
                          </p:cTn>
                        </p:par>
                        <p:par>
                          <p:cTn id="298" fill="hold">
                            <p:stCondLst>
                              <p:cond delay="3000"/>
                            </p:stCondLst>
                            <p:childTnLst>
                              <p:par>
                                <p:cTn id="299" presetID="31" presetClass="entr" presetSubtype="0" fill="hold" nodeType="afterEffect">
                                  <p:stCondLst>
                                    <p:cond delay="0"/>
                                  </p:stCondLst>
                                  <p:childTnLst>
                                    <p:set>
                                      <p:cBhvr>
                                        <p:cTn id="300" dur="1" fill="hold">
                                          <p:stCondLst>
                                            <p:cond delay="0"/>
                                          </p:stCondLst>
                                        </p:cTn>
                                        <p:tgtEl>
                                          <p:spTgt spid="21"/>
                                        </p:tgtEl>
                                        <p:attrNameLst>
                                          <p:attrName>style.visibility</p:attrName>
                                        </p:attrNameLst>
                                      </p:cBhvr>
                                      <p:to>
                                        <p:strVal val="visible"/>
                                      </p:to>
                                    </p:set>
                                    <p:anim calcmode="lin" valueType="num">
                                      <p:cBhvr>
                                        <p:cTn id="301" dur="1000" fill="hold"/>
                                        <p:tgtEl>
                                          <p:spTgt spid="21"/>
                                        </p:tgtEl>
                                        <p:attrNameLst>
                                          <p:attrName>ppt_w</p:attrName>
                                        </p:attrNameLst>
                                      </p:cBhvr>
                                      <p:tavLst>
                                        <p:tav tm="0">
                                          <p:val>
                                            <p:fltVal val="0"/>
                                          </p:val>
                                        </p:tav>
                                        <p:tav tm="100000">
                                          <p:val>
                                            <p:strVal val="#ppt_w"/>
                                          </p:val>
                                        </p:tav>
                                      </p:tavLst>
                                    </p:anim>
                                    <p:anim calcmode="lin" valueType="num">
                                      <p:cBhvr>
                                        <p:cTn id="302" dur="1000" fill="hold"/>
                                        <p:tgtEl>
                                          <p:spTgt spid="21"/>
                                        </p:tgtEl>
                                        <p:attrNameLst>
                                          <p:attrName>ppt_h</p:attrName>
                                        </p:attrNameLst>
                                      </p:cBhvr>
                                      <p:tavLst>
                                        <p:tav tm="0">
                                          <p:val>
                                            <p:fltVal val="0"/>
                                          </p:val>
                                        </p:tav>
                                        <p:tav tm="100000">
                                          <p:val>
                                            <p:strVal val="#ppt_h"/>
                                          </p:val>
                                        </p:tav>
                                      </p:tavLst>
                                    </p:anim>
                                    <p:anim calcmode="lin" valueType="num">
                                      <p:cBhvr>
                                        <p:cTn id="303" dur="1000" fill="hold"/>
                                        <p:tgtEl>
                                          <p:spTgt spid="21"/>
                                        </p:tgtEl>
                                        <p:attrNameLst>
                                          <p:attrName>style.rotation</p:attrName>
                                        </p:attrNameLst>
                                      </p:cBhvr>
                                      <p:tavLst>
                                        <p:tav tm="0">
                                          <p:val>
                                            <p:fltVal val="90"/>
                                          </p:val>
                                        </p:tav>
                                        <p:tav tm="100000">
                                          <p:val>
                                            <p:fltVal val="0"/>
                                          </p:val>
                                        </p:tav>
                                      </p:tavLst>
                                    </p:anim>
                                    <p:animEffect transition="in" filter="fade">
                                      <p:cBhvr>
                                        <p:cTn id="304" dur="1000"/>
                                        <p:tgtEl>
                                          <p:spTgt spid="21"/>
                                        </p:tgtEl>
                                      </p:cBhvr>
                                    </p:animEffect>
                                  </p:childTnLst>
                                </p:cTn>
                              </p:par>
                            </p:childTnLst>
                          </p:cTn>
                        </p:par>
                      </p:childTnLst>
                    </p:cTn>
                  </p:par>
                  <p:par>
                    <p:cTn id="305" fill="hold">
                      <p:stCondLst>
                        <p:cond delay="indefinite"/>
                      </p:stCondLst>
                      <p:childTnLst>
                        <p:par>
                          <p:cTn id="306" fill="hold">
                            <p:stCondLst>
                              <p:cond delay="0"/>
                            </p:stCondLst>
                            <p:childTnLst>
                              <p:par>
                                <p:cTn id="307" presetID="53" presetClass="entr" presetSubtype="16" fill="hold" nodeType="clickEffect">
                                  <p:stCondLst>
                                    <p:cond delay="0"/>
                                  </p:stCondLst>
                                  <p:childTnLst>
                                    <p:set>
                                      <p:cBhvr>
                                        <p:cTn id="308" dur="1" fill="hold">
                                          <p:stCondLst>
                                            <p:cond delay="0"/>
                                          </p:stCondLst>
                                        </p:cTn>
                                        <p:tgtEl>
                                          <p:spTgt spid="22"/>
                                        </p:tgtEl>
                                        <p:attrNameLst>
                                          <p:attrName>style.visibility</p:attrName>
                                        </p:attrNameLst>
                                      </p:cBhvr>
                                      <p:to>
                                        <p:strVal val="visible"/>
                                      </p:to>
                                    </p:set>
                                    <p:anim calcmode="lin" valueType="num">
                                      <p:cBhvr>
                                        <p:cTn id="309" dur="500" fill="hold"/>
                                        <p:tgtEl>
                                          <p:spTgt spid="22"/>
                                        </p:tgtEl>
                                        <p:attrNameLst>
                                          <p:attrName>ppt_w</p:attrName>
                                        </p:attrNameLst>
                                      </p:cBhvr>
                                      <p:tavLst>
                                        <p:tav tm="0">
                                          <p:val>
                                            <p:fltVal val="0"/>
                                          </p:val>
                                        </p:tav>
                                        <p:tav tm="100000">
                                          <p:val>
                                            <p:strVal val="#ppt_w"/>
                                          </p:val>
                                        </p:tav>
                                      </p:tavLst>
                                    </p:anim>
                                    <p:anim calcmode="lin" valueType="num">
                                      <p:cBhvr>
                                        <p:cTn id="310" dur="500" fill="hold"/>
                                        <p:tgtEl>
                                          <p:spTgt spid="22"/>
                                        </p:tgtEl>
                                        <p:attrNameLst>
                                          <p:attrName>ppt_h</p:attrName>
                                        </p:attrNameLst>
                                      </p:cBhvr>
                                      <p:tavLst>
                                        <p:tav tm="0">
                                          <p:val>
                                            <p:fltVal val="0"/>
                                          </p:val>
                                        </p:tav>
                                        <p:tav tm="100000">
                                          <p:val>
                                            <p:strVal val="#ppt_h"/>
                                          </p:val>
                                        </p:tav>
                                      </p:tavLst>
                                    </p:anim>
                                    <p:animEffect transition="in" filter="fade">
                                      <p:cBhvr>
                                        <p:cTn id="3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Graphic spid="5" grpId="0" uiExpand="1">
        <p:bldSub>
          <a:bldDgm bld="one"/>
        </p:bldSub>
      </p:bldGraphic>
      <p:bldP spid="3" grpId="0"/>
      <p:bldP spid="29" grpId="0" animBg="1"/>
      <p:bldP spid="29" grpId="1" animBg="1"/>
      <p:bldP spid="34" grpId="0" animBg="1"/>
      <p:bldP spid="3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1C6D5-03F5-1F5F-0308-85738DD42552}"/>
              </a:ext>
            </a:extLst>
          </p:cNvPr>
          <p:cNvPicPr>
            <a:picLocks noChangeAspect="1"/>
          </p:cNvPicPr>
          <p:nvPr/>
        </p:nvPicPr>
        <p:blipFill>
          <a:blip r:embed="rId2"/>
          <a:stretch>
            <a:fillRect/>
          </a:stretch>
        </p:blipFill>
        <p:spPr>
          <a:xfrm>
            <a:off x="1536189" y="4969190"/>
            <a:ext cx="6000237" cy="5302310"/>
          </a:xfrm>
          <a:prstGeom prst="rect">
            <a:avLst/>
          </a:prstGeom>
        </p:spPr>
      </p:pic>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536191" y="2758538"/>
            <a:ext cx="16383101" cy="6035040"/>
          </a:xfrm>
        </p:spPr>
        <p:txBody>
          <a:bodyPr>
            <a:normAutofit/>
          </a:bodyPr>
          <a:lstStyle/>
          <a:p>
            <a:pPr marL="0" indent="0" algn="just">
              <a:buNone/>
            </a:pPr>
            <a:r>
              <a:rPr lang="en-IN" sz="3000" dirty="0"/>
              <a:t>Since this is a classification problem, we use a Classification Matrix to evaluate our model.</a:t>
            </a:r>
          </a:p>
          <a:p>
            <a:pPr marL="0" indent="0" algn="just">
              <a:buNone/>
            </a:pPr>
            <a:r>
              <a:rPr lang="en-IN" sz="3000" dirty="0"/>
              <a:t>During the first attempt of training, the post-loan approval variables were not removed from the input columns, giving a near perfect accuracy.</a:t>
            </a:r>
          </a:p>
          <a:p>
            <a:pPr marL="0" indent="0" algn="just">
              <a:buNone/>
            </a:pPr>
            <a:r>
              <a:rPr lang="en-IN" sz="3000" dirty="0"/>
              <a:t>After removing these columns, the models were evaluated again.</a:t>
            </a:r>
          </a:p>
        </p:txBody>
      </p:sp>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nvGraphicFramePr>
        <p:xfrm>
          <a:off x="8579403" y="5080820"/>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2423583734"/>
                    </a:ext>
                  </a:extLst>
                </a:gridCol>
                <a:gridCol w="1199516">
                  <a:extLst>
                    <a:ext uri="{9D8B030D-6E8A-4147-A177-3AD203B41FA5}">
                      <a16:colId xmlns:a16="http://schemas.microsoft.com/office/drawing/2014/main" val="3094063780"/>
                    </a:ext>
                  </a:extLst>
                </a:gridCol>
                <a:gridCol w="1417209">
                  <a:extLst>
                    <a:ext uri="{9D8B030D-6E8A-4147-A177-3AD203B41FA5}">
                      <a16:colId xmlns:a16="http://schemas.microsoft.com/office/drawing/2014/main" val="2548265231"/>
                    </a:ext>
                  </a:extLst>
                </a:gridCol>
                <a:gridCol w="1417209">
                  <a:extLst>
                    <a:ext uri="{9D8B030D-6E8A-4147-A177-3AD203B41FA5}">
                      <a16:colId xmlns:a16="http://schemas.microsoft.com/office/drawing/2014/main" val="2967795713"/>
                    </a:ext>
                  </a:extLst>
                </a:gridCol>
                <a:gridCol w="1435901">
                  <a:extLst>
                    <a:ext uri="{9D8B030D-6E8A-4147-A177-3AD203B41FA5}">
                      <a16:colId xmlns:a16="http://schemas.microsoft.com/office/drawing/2014/main" val="434746526"/>
                    </a:ext>
                  </a:extLst>
                </a:gridCol>
              </a:tblGrid>
              <a:tr h="675797">
                <a:tc>
                  <a:txBody>
                    <a:bodyPr/>
                    <a:lstStyle/>
                    <a:p>
                      <a:pPr algn="just">
                        <a:lnSpc>
                          <a:spcPct val="107000"/>
                        </a:lnSpc>
                        <a:spcAft>
                          <a:spcPts val="800"/>
                        </a:spcAft>
                      </a:pPr>
                      <a:r>
                        <a:rPr lang="en-IN" sz="1800" kern="100" dirty="0">
                          <a:effectLst/>
                        </a:rPr>
                        <a:t> Train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05783533"/>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0.97</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04799362"/>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989306251"/>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23366064"/>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00902984"/>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64976</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extLst>
              <p:ext uri="{D42A27DB-BD31-4B8C-83A1-F6EECF244321}">
                <p14:modId xmlns:p14="http://schemas.microsoft.com/office/powerpoint/2010/main" val="4257051458"/>
              </p:ext>
            </p:extLst>
          </p:nvPr>
        </p:nvGraphicFramePr>
        <p:xfrm>
          <a:off x="8579403" y="7673387"/>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1749447144"/>
                    </a:ext>
                  </a:extLst>
                </a:gridCol>
                <a:gridCol w="1199516">
                  <a:extLst>
                    <a:ext uri="{9D8B030D-6E8A-4147-A177-3AD203B41FA5}">
                      <a16:colId xmlns:a16="http://schemas.microsoft.com/office/drawing/2014/main" val="3916995760"/>
                    </a:ext>
                  </a:extLst>
                </a:gridCol>
                <a:gridCol w="1417209">
                  <a:extLst>
                    <a:ext uri="{9D8B030D-6E8A-4147-A177-3AD203B41FA5}">
                      <a16:colId xmlns:a16="http://schemas.microsoft.com/office/drawing/2014/main" val="1645338459"/>
                    </a:ext>
                  </a:extLst>
                </a:gridCol>
                <a:gridCol w="1417209">
                  <a:extLst>
                    <a:ext uri="{9D8B030D-6E8A-4147-A177-3AD203B41FA5}">
                      <a16:colId xmlns:a16="http://schemas.microsoft.com/office/drawing/2014/main" val="2764101618"/>
                    </a:ext>
                  </a:extLst>
                </a:gridCol>
                <a:gridCol w="1435901">
                  <a:extLst>
                    <a:ext uri="{9D8B030D-6E8A-4147-A177-3AD203B41FA5}">
                      <a16:colId xmlns:a16="http://schemas.microsoft.com/office/drawing/2014/main" val="3033205072"/>
                    </a:ext>
                  </a:extLst>
                </a:gridCol>
              </a:tblGrid>
              <a:tr h="675797">
                <a:tc>
                  <a:txBody>
                    <a:bodyPr/>
                    <a:lstStyle/>
                    <a:p>
                      <a:pPr algn="just">
                        <a:lnSpc>
                          <a:spcPct val="107000"/>
                        </a:lnSpc>
                        <a:spcAft>
                          <a:spcPts val="800"/>
                        </a:spcAft>
                      </a:pPr>
                      <a:r>
                        <a:rPr lang="en-IN" sz="1800" kern="100" dirty="0">
                          <a:effectLst/>
                        </a:rPr>
                        <a:t> Test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596559169"/>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0.83</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0.85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634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2692550"/>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3620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1298533442"/>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71028428"/>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0.92</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3750593600"/>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4254</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6193372" y="9586160"/>
            <a:ext cx="5617628" cy="507831"/>
          </a:xfrm>
          <a:prstGeom prst="rect">
            <a:avLst/>
          </a:prstGeom>
          <a:noFill/>
        </p:spPr>
        <p:txBody>
          <a:bodyPr wrap="none" rtlCol="0">
            <a:spAutoFit/>
          </a:bodyPr>
          <a:lstStyle/>
          <a:p>
            <a:pPr algn="ctr" defTabSz="685800"/>
            <a:r>
              <a:rPr lang="en-IN" sz="2700" dirty="0">
                <a:solidFill>
                  <a:srgbClr val="DFE3E5">
                    <a:lumMod val="50000"/>
                  </a:srgbClr>
                </a:solidFill>
                <a:latin typeface="Tw Cen MT" panose="020B0602020104020603"/>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12351609" y="2645459"/>
            <a:ext cx="5103000" cy="6970197"/>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5974024" y="2748222"/>
            <a:ext cx="5942675" cy="6882618"/>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902013" y="3723966"/>
            <a:ext cx="4377912" cy="4549878"/>
          </a:xfrm>
        </p:spPr>
        <p:txBody>
          <a:bodyPr>
            <a:normAutofit/>
          </a:bodyPr>
          <a:lstStyle/>
          <a:p>
            <a:pPr marL="0" indent="0" algn="just">
              <a:buNone/>
            </a:pPr>
            <a:r>
              <a:rPr lang="en-IN" dirty="0"/>
              <a:t>According to the </a:t>
            </a:r>
            <a:r>
              <a:rPr lang="en-US" b="0" i="0" dirty="0">
                <a:solidFill>
                  <a:srgbClr val="1B1B1B"/>
                </a:solidFill>
                <a:effectLst/>
                <a:highlight>
                  <a:srgbClr val="FFFFFF"/>
                </a:highlight>
              </a:rPr>
              <a:t>Equal Credit Opportunity Act (ECOA), a customer has the right to know why the creditor rejected their application.</a:t>
            </a:r>
          </a:p>
          <a:p>
            <a:pPr marL="0" indent="0" algn="just">
              <a:buNone/>
            </a:pPr>
            <a:r>
              <a:rPr lang="en-US" dirty="0">
                <a:solidFill>
                  <a:srgbClr val="1B1B1B"/>
                </a:solidFill>
                <a:highlight>
                  <a:srgbClr val="FFFFFF"/>
                </a:highlight>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13008455" y="9479407"/>
            <a:ext cx="4471480" cy="507831"/>
          </a:xfrm>
          <a:prstGeom prst="rect">
            <a:avLst/>
          </a:prstGeom>
          <a:noFill/>
        </p:spPr>
        <p:txBody>
          <a:bodyPr wrap="none" rtlCol="0">
            <a:spAutoFit/>
          </a:bodyPr>
          <a:lstStyle/>
          <a:p>
            <a:pPr defTabSz="685800"/>
            <a:r>
              <a:rPr lang="en-IN" sz="2700" dirty="0">
                <a:solidFill>
                  <a:srgbClr val="DFE3E5">
                    <a:lumMod val="50000"/>
                  </a:srgbClr>
                </a:solidFill>
                <a:latin typeface="Tw Cen MT" panose="020B0602020104020603"/>
              </a:rPr>
              <a:t>SHAP explanation for one case</a:t>
            </a:r>
          </a:p>
        </p:txBody>
      </p:sp>
    </p:spTree>
    <p:extLst>
      <p:ext uri="{BB962C8B-B14F-4D97-AF65-F5344CB8AC3E}">
        <p14:creationId xmlns:p14="http://schemas.microsoft.com/office/powerpoint/2010/main" val="3234535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a:xfrm>
            <a:off x="1536191" y="2765322"/>
            <a:ext cx="14580110" cy="6035040"/>
          </a:xfrm>
        </p:spPr>
        <p:txBody>
          <a:bodyPr/>
          <a:lstStyle/>
          <a:p>
            <a:pPr marL="0" indent="0" algn="just">
              <a:buNone/>
            </a:pPr>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graphicFrame>
        <p:nvGraphicFramePr>
          <p:cNvPr id="4" name="Table 3">
            <a:extLst>
              <a:ext uri="{FF2B5EF4-FFF2-40B4-BE49-F238E27FC236}">
                <a16:creationId xmlns:a16="http://schemas.microsoft.com/office/drawing/2014/main" id="{1D99CE20-2F5C-DDFD-B4EA-BDF56DFB23EA}"/>
              </a:ext>
            </a:extLst>
          </p:cNvPr>
          <p:cNvGraphicFramePr>
            <a:graphicFrameLocks noGrp="1"/>
          </p:cNvGraphicFramePr>
          <p:nvPr>
            <p:extLst>
              <p:ext uri="{D42A27DB-BD31-4B8C-83A1-F6EECF244321}">
                <p14:modId xmlns:p14="http://schemas.microsoft.com/office/powerpoint/2010/main" val="819735521"/>
              </p:ext>
            </p:extLst>
          </p:nvPr>
        </p:nvGraphicFramePr>
        <p:xfrm>
          <a:off x="1509150" y="5524500"/>
          <a:ext cx="14873848" cy="4648201"/>
        </p:xfrm>
        <a:graphic>
          <a:graphicData uri="http://schemas.openxmlformats.org/drawingml/2006/table">
            <a:tbl>
              <a:tblPr firstRow="1" bandRow="1">
                <a:tableStyleId>{5C22544A-7EE6-4342-B048-85BDC9FD1C3A}</a:tableStyleId>
              </a:tblPr>
              <a:tblGrid>
                <a:gridCol w="3291450">
                  <a:extLst>
                    <a:ext uri="{9D8B030D-6E8A-4147-A177-3AD203B41FA5}">
                      <a16:colId xmlns:a16="http://schemas.microsoft.com/office/drawing/2014/main" val="2769277857"/>
                    </a:ext>
                  </a:extLst>
                </a:gridCol>
                <a:gridCol w="3048000">
                  <a:extLst>
                    <a:ext uri="{9D8B030D-6E8A-4147-A177-3AD203B41FA5}">
                      <a16:colId xmlns:a16="http://schemas.microsoft.com/office/drawing/2014/main" val="1483197414"/>
                    </a:ext>
                  </a:extLst>
                </a:gridCol>
                <a:gridCol w="2590800">
                  <a:extLst>
                    <a:ext uri="{9D8B030D-6E8A-4147-A177-3AD203B41FA5}">
                      <a16:colId xmlns:a16="http://schemas.microsoft.com/office/drawing/2014/main" val="2757069996"/>
                    </a:ext>
                  </a:extLst>
                </a:gridCol>
                <a:gridCol w="5943598">
                  <a:extLst>
                    <a:ext uri="{9D8B030D-6E8A-4147-A177-3AD203B41FA5}">
                      <a16:colId xmlns:a16="http://schemas.microsoft.com/office/drawing/2014/main" val="3122805489"/>
                    </a:ext>
                  </a:extLst>
                </a:gridCol>
              </a:tblGrid>
              <a:tr h="969109">
                <a:tc>
                  <a:txBody>
                    <a:bodyPr/>
                    <a:lstStyle/>
                    <a:p>
                      <a:pPr algn="ctr"/>
                      <a:r>
                        <a:rPr lang="en-IN" sz="2800" dirty="0"/>
                        <a:t>Chi Square Test Of Independence</a:t>
                      </a:r>
                    </a:p>
                  </a:txBody>
                  <a:tcPr anchor="ctr"/>
                </a:tc>
                <a:tc>
                  <a:txBody>
                    <a:bodyPr/>
                    <a:lstStyle/>
                    <a:p>
                      <a:pPr algn="ctr"/>
                      <a:r>
                        <a:rPr lang="en-IN" sz="2800" dirty="0"/>
                        <a:t>Chi Square Statistic</a:t>
                      </a:r>
                    </a:p>
                  </a:txBody>
                  <a:tcPr anchor="ctr"/>
                </a:tc>
                <a:tc>
                  <a:txBody>
                    <a:bodyPr/>
                    <a:lstStyle/>
                    <a:p>
                      <a:pPr algn="ctr"/>
                      <a:r>
                        <a:rPr lang="en-IN" sz="2800" dirty="0"/>
                        <a:t>p – value</a:t>
                      </a:r>
                    </a:p>
                  </a:txBody>
                  <a:tcPr anchor="ctr"/>
                </a:tc>
                <a:tc>
                  <a:txBody>
                    <a:bodyPr/>
                    <a:lstStyle/>
                    <a:p>
                      <a:pPr algn="ctr"/>
                      <a:r>
                        <a:rPr lang="en-IN" sz="2800" dirty="0"/>
                        <a:t>Result</a:t>
                      </a:r>
                    </a:p>
                  </a:txBody>
                  <a:tcPr anchor="ctr"/>
                </a:tc>
                <a:extLst>
                  <a:ext uri="{0D108BD9-81ED-4DB2-BD59-A6C34878D82A}">
                    <a16:rowId xmlns:a16="http://schemas.microsoft.com/office/drawing/2014/main" val="220147074"/>
                  </a:ext>
                </a:extLst>
              </a:tr>
              <a:tr h="1226364">
                <a:tc>
                  <a:txBody>
                    <a:bodyPr/>
                    <a:lstStyle/>
                    <a:p>
                      <a:pPr algn="ctr"/>
                      <a:r>
                        <a:rPr lang="en-IN" sz="2400" dirty="0"/>
                        <a:t>Gender</a:t>
                      </a:r>
                    </a:p>
                  </a:txBody>
                  <a:tcPr anchor="ctr"/>
                </a:tc>
                <a:tc>
                  <a:txBody>
                    <a:bodyPr/>
                    <a:lstStyle/>
                    <a:p>
                      <a:pPr algn="ctr"/>
                      <a:r>
                        <a:rPr lang="en-IN" sz="2400" dirty="0"/>
                        <a:t>0.0</a:t>
                      </a:r>
                    </a:p>
                  </a:txBody>
                  <a:tcPr anchor="ctr"/>
                </a:tc>
                <a:tc>
                  <a:txBody>
                    <a:bodyPr/>
                    <a:lstStyle/>
                    <a:p>
                      <a:pPr algn="ctr"/>
                      <a:r>
                        <a:rPr lang="en-IN" sz="2400" dirty="0"/>
                        <a:t>1.0</a:t>
                      </a:r>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400" dirty="0"/>
                        <a:t>Fail to reject the null hypothesis: There is no significant association between model output and gender.</a:t>
                      </a:r>
                      <a:endParaRPr lang="en-IN" sz="2400" dirty="0"/>
                    </a:p>
                  </a:txBody>
                  <a:tcPr anchor="ctr"/>
                </a:tc>
                <a:extLst>
                  <a:ext uri="{0D108BD9-81ED-4DB2-BD59-A6C34878D82A}">
                    <a16:rowId xmlns:a16="http://schemas.microsoft.com/office/drawing/2014/main" val="2350121652"/>
                  </a:ext>
                </a:extLst>
              </a:tr>
              <a:tr h="1226364">
                <a:tc>
                  <a:txBody>
                    <a:bodyPr/>
                    <a:lstStyle/>
                    <a:p>
                      <a:pPr algn="ctr"/>
                      <a:r>
                        <a:rPr lang="en-IN" sz="2400" dirty="0"/>
                        <a:t>Race</a:t>
                      </a:r>
                    </a:p>
                  </a:txBody>
                  <a:tcPr anchor="ctr"/>
                </a:tc>
                <a:tc>
                  <a:txBody>
                    <a:bodyPr/>
                    <a:lstStyle/>
                    <a:p>
                      <a:pPr algn="ctr"/>
                      <a:r>
                        <a:rPr lang="en-IN" sz="2400" dirty="0"/>
                        <a:t>0.29</a:t>
                      </a:r>
                    </a:p>
                  </a:txBody>
                  <a:tcPr anchor="ctr"/>
                </a:tc>
                <a:tc>
                  <a:txBody>
                    <a:bodyPr/>
                    <a:lstStyle/>
                    <a:p>
                      <a:pPr algn="ctr"/>
                      <a:r>
                        <a:rPr lang="en-IN" sz="2400" dirty="0"/>
                        <a:t>0.96</a:t>
                      </a:r>
                    </a:p>
                  </a:txBody>
                  <a:tcPr anchor="ct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US" sz="2400" dirty="0"/>
                        <a:t>Fail to reject the null hypothesis: There is no significant association between model output and race.</a:t>
                      </a:r>
                      <a:endParaRPr lang="en-IN" sz="2400" dirty="0"/>
                    </a:p>
                  </a:txBody>
                  <a:tcPr anchor="ctr"/>
                </a:tc>
                <a:extLst>
                  <a:ext uri="{0D108BD9-81ED-4DB2-BD59-A6C34878D82A}">
                    <a16:rowId xmlns:a16="http://schemas.microsoft.com/office/drawing/2014/main" val="29702267"/>
                  </a:ext>
                </a:extLst>
              </a:tr>
              <a:tr h="1226364">
                <a:tc>
                  <a:txBody>
                    <a:bodyPr/>
                    <a:lstStyle/>
                    <a:p>
                      <a:pPr algn="ctr"/>
                      <a:r>
                        <a:rPr lang="en-IN" sz="2400" dirty="0"/>
                        <a:t>Address State</a:t>
                      </a:r>
                    </a:p>
                  </a:txBody>
                  <a:tcPr anchor="ctr"/>
                </a:tc>
                <a:tc>
                  <a:txBody>
                    <a:bodyPr/>
                    <a:lstStyle/>
                    <a:p>
                      <a:pPr algn="ctr"/>
                      <a:r>
                        <a:rPr lang="en-IN" sz="2400" dirty="0"/>
                        <a:t>39.07</a:t>
                      </a:r>
                    </a:p>
                  </a:txBody>
                  <a:tcPr anchor="ctr"/>
                </a:tc>
                <a:tc>
                  <a:txBody>
                    <a:bodyPr/>
                    <a:lstStyle/>
                    <a:p>
                      <a:pPr algn="ctr"/>
                      <a:r>
                        <a:rPr lang="en-IN" sz="2400" dirty="0"/>
                        <a:t>0.72</a:t>
                      </a:r>
                    </a:p>
                  </a:txBody>
                  <a:tcPr anchor="ctr"/>
                </a:tc>
                <a:tc>
                  <a:txBody>
                    <a:bodyPr/>
                    <a:lstStyle/>
                    <a:p>
                      <a:pPr algn="ctr"/>
                      <a:r>
                        <a:rPr lang="en-US" sz="2400" dirty="0"/>
                        <a:t>Fail to reject the null hypothesis: There is no significant association between model output and address state.</a:t>
                      </a:r>
                      <a:endParaRPr lang="en-IN" sz="2400" dirty="0"/>
                    </a:p>
                  </a:txBody>
                  <a:tcPr anchor="ctr"/>
                </a:tc>
                <a:extLst>
                  <a:ext uri="{0D108BD9-81ED-4DB2-BD59-A6C34878D82A}">
                    <a16:rowId xmlns:a16="http://schemas.microsoft.com/office/drawing/2014/main" val="3111057690"/>
                  </a:ext>
                </a:extLst>
              </a:tr>
            </a:tbl>
          </a:graphicData>
        </a:graphic>
      </p:graphicFrame>
    </p:spTree>
    <p:extLst>
      <p:ext uri="{BB962C8B-B14F-4D97-AF65-F5344CB8AC3E}">
        <p14:creationId xmlns:p14="http://schemas.microsoft.com/office/powerpoint/2010/main" val="3248774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fltVal val="0"/>
                                          </p:val>
                                        </p:tav>
                                        <p:tav tm="100000">
                                          <p:val>
                                            <p:strVal val="#ppt_w"/>
                                          </p:val>
                                        </p:tav>
                                      </p:tavLst>
                                    </p:anim>
                                    <p:anim calcmode="lin" valueType="num">
                                      <p:cBhvr>
                                        <p:cTn id="23" dur="1000" fill="hold"/>
                                        <p:tgtEl>
                                          <p:spTgt spid="4"/>
                                        </p:tgtEl>
                                        <p:attrNameLst>
                                          <p:attrName>ppt_h</p:attrName>
                                        </p:attrNameLst>
                                      </p:cBhvr>
                                      <p:tavLst>
                                        <p:tav tm="0">
                                          <p:val>
                                            <p:fltVal val="0"/>
                                          </p:val>
                                        </p:tav>
                                        <p:tav tm="100000">
                                          <p:val>
                                            <p:strVal val="#ppt_h"/>
                                          </p:val>
                                        </p:tav>
                                      </p:tavLst>
                                    </p:anim>
                                    <p:anim calcmode="lin" valueType="num">
                                      <p:cBhvr>
                                        <p:cTn id="24" dur="1000" fill="hold"/>
                                        <p:tgtEl>
                                          <p:spTgt spid="4"/>
                                        </p:tgtEl>
                                        <p:attrNameLst>
                                          <p:attrName>style.rotation</p:attrName>
                                        </p:attrNameLst>
                                      </p:cBhvr>
                                      <p:tavLst>
                                        <p:tav tm="0">
                                          <p:val>
                                            <p:fltVal val="90"/>
                                          </p:val>
                                        </p:tav>
                                        <p:tav tm="100000">
                                          <p:val>
                                            <p:fltVal val="0"/>
                                          </p:val>
                                        </p:tav>
                                      </p:tavLst>
                                    </p:anim>
                                    <p:animEffect transition="in" filter="fade">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5D7CE6-B7E8-5721-7F1F-0510CDC5ECAC}"/>
              </a:ext>
            </a:extLst>
          </p:cNvPr>
          <p:cNvSpPr>
            <a:spLocks noGrp="1"/>
          </p:cNvSpPr>
          <p:nvPr>
            <p:ph type="title"/>
          </p:nvPr>
        </p:nvSpPr>
        <p:spPr>
          <a:xfrm>
            <a:off x="1252728" y="1181100"/>
            <a:ext cx="9720072" cy="1499616"/>
          </a:xfrm>
        </p:spPr>
        <p:txBody>
          <a:bodyPr/>
          <a:lstStyle/>
          <a:p>
            <a:r>
              <a:rPr lang="en-IN" dirty="0"/>
              <a:t>Summary</a:t>
            </a:r>
          </a:p>
        </p:txBody>
      </p:sp>
      <p:graphicFrame>
        <p:nvGraphicFramePr>
          <p:cNvPr id="6" name="Diagram 5">
            <a:extLst>
              <a:ext uri="{FF2B5EF4-FFF2-40B4-BE49-F238E27FC236}">
                <a16:creationId xmlns:a16="http://schemas.microsoft.com/office/drawing/2014/main" id="{51772893-113E-706F-2CC0-882B1AA60D5D}"/>
              </a:ext>
            </a:extLst>
          </p:cNvPr>
          <p:cNvGraphicFramePr/>
          <p:nvPr>
            <p:extLst>
              <p:ext uri="{D42A27DB-BD31-4B8C-83A1-F6EECF244321}">
                <p14:modId xmlns:p14="http://schemas.microsoft.com/office/powerpoint/2010/main" val="1596741465"/>
              </p:ext>
            </p:extLst>
          </p:nvPr>
        </p:nvGraphicFramePr>
        <p:xfrm>
          <a:off x="838200" y="3009900"/>
          <a:ext cx="16764000" cy="701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55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graphicEl>
                                              <a:dgm id="{33002389-6A3A-45C9-A2D7-1EE459722830}"/>
                                            </p:graphicEl>
                                          </p:spTgt>
                                        </p:tgtEl>
                                        <p:attrNameLst>
                                          <p:attrName>style.visibility</p:attrName>
                                        </p:attrNameLst>
                                      </p:cBhvr>
                                      <p:to>
                                        <p:strVal val="visible"/>
                                      </p:to>
                                    </p:set>
                                    <p:anim calcmode="lin" valueType="num">
                                      <p:cBhvr>
                                        <p:cTn id="12" dur="500" fill="hold"/>
                                        <p:tgtEl>
                                          <p:spTgt spid="6">
                                            <p:graphicEl>
                                              <a:dgm id="{33002389-6A3A-45C9-A2D7-1EE459722830}"/>
                                            </p:graphicEl>
                                          </p:spTgt>
                                        </p:tgtEl>
                                        <p:attrNameLst>
                                          <p:attrName>ppt_w</p:attrName>
                                        </p:attrNameLst>
                                      </p:cBhvr>
                                      <p:tavLst>
                                        <p:tav tm="0">
                                          <p:val>
                                            <p:fltVal val="0"/>
                                          </p:val>
                                        </p:tav>
                                        <p:tav tm="100000">
                                          <p:val>
                                            <p:strVal val="#ppt_w"/>
                                          </p:val>
                                        </p:tav>
                                      </p:tavLst>
                                    </p:anim>
                                    <p:anim calcmode="lin" valueType="num">
                                      <p:cBhvr>
                                        <p:cTn id="13" dur="500" fill="hold"/>
                                        <p:tgtEl>
                                          <p:spTgt spid="6">
                                            <p:graphicEl>
                                              <a:dgm id="{33002389-6A3A-45C9-A2D7-1EE459722830}"/>
                                            </p:graphicEl>
                                          </p:spTgt>
                                        </p:tgtEl>
                                        <p:attrNameLst>
                                          <p:attrName>ppt_h</p:attrName>
                                        </p:attrNameLst>
                                      </p:cBhvr>
                                      <p:tavLst>
                                        <p:tav tm="0">
                                          <p:val>
                                            <p:fltVal val="0"/>
                                          </p:val>
                                        </p:tav>
                                        <p:tav tm="100000">
                                          <p:val>
                                            <p:strVal val="#ppt_h"/>
                                          </p:val>
                                        </p:tav>
                                      </p:tavLst>
                                    </p:anim>
                                    <p:animEffect transition="in" filter="fade">
                                      <p:cBhvr>
                                        <p:cTn id="14" dur="500"/>
                                        <p:tgtEl>
                                          <p:spTgt spid="6">
                                            <p:graphicEl>
                                              <a:dgm id="{33002389-6A3A-45C9-A2D7-1EE459722830}"/>
                                            </p:graphic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6">
                                            <p:graphicEl>
                                              <a:dgm id="{4193D61F-4E73-4B87-A0CE-B6F1D5499745}"/>
                                            </p:graphicEl>
                                          </p:spTgt>
                                        </p:tgtEl>
                                        <p:attrNameLst>
                                          <p:attrName>style.visibility</p:attrName>
                                        </p:attrNameLst>
                                      </p:cBhvr>
                                      <p:to>
                                        <p:strVal val="visible"/>
                                      </p:to>
                                    </p:set>
                                    <p:anim calcmode="lin" valueType="num">
                                      <p:cBhvr>
                                        <p:cTn id="18" dur="500" fill="hold"/>
                                        <p:tgtEl>
                                          <p:spTgt spid="6">
                                            <p:graphicEl>
                                              <a:dgm id="{4193D61F-4E73-4B87-A0CE-B6F1D5499745}"/>
                                            </p:graphicEl>
                                          </p:spTgt>
                                        </p:tgtEl>
                                        <p:attrNameLst>
                                          <p:attrName>ppt_w</p:attrName>
                                        </p:attrNameLst>
                                      </p:cBhvr>
                                      <p:tavLst>
                                        <p:tav tm="0">
                                          <p:val>
                                            <p:fltVal val="0"/>
                                          </p:val>
                                        </p:tav>
                                        <p:tav tm="100000">
                                          <p:val>
                                            <p:strVal val="#ppt_w"/>
                                          </p:val>
                                        </p:tav>
                                      </p:tavLst>
                                    </p:anim>
                                    <p:anim calcmode="lin" valueType="num">
                                      <p:cBhvr>
                                        <p:cTn id="19" dur="500" fill="hold"/>
                                        <p:tgtEl>
                                          <p:spTgt spid="6">
                                            <p:graphicEl>
                                              <a:dgm id="{4193D61F-4E73-4B87-A0CE-B6F1D5499745}"/>
                                            </p:graphicEl>
                                          </p:spTgt>
                                        </p:tgtEl>
                                        <p:attrNameLst>
                                          <p:attrName>ppt_h</p:attrName>
                                        </p:attrNameLst>
                                      </p:cBhvr>
                                      <p:tavLst>
                                        <p:tav tm="0">
                                          <p:val>
                                            <p:fltVal val="0"/>
                                          </p:val>
                                        </p:tav>
                                        <p:tav tm="100000">
                                          <p:val>
                                            <p:strVal val="#ppt_h"/>
                                          </p:val>
                                        </p:tav>
                                      </p:tavLst>
                                    </p:anim>
                                    <p:animEffect transition="in" filter="fade">
                                      <p:cBhvr>
                                        <p:cTn id="20" dur="500"/>
                                        <p:tgtEl>
                                          <p:spTgt spid="6">
                                            <p:graphicEl>
                                              <a:dgm id="{4193D61F-4E73-4B87-A0CE-B6F1D549974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6">
                                            <p:graphicEl>
                                              <a:dgm id="{CB6F96F9-CD6F-4181-8BA0-8D13AA93B901}"/>
                                            </p:graphicEl>
                                          </p:spTgt>
                                        </p:tgtEl>
                                        <p:attrNameLst>
                                          <p:attrName>style.visibility</p:attrName>
                                        </p:attrNameLst>
                                      </p:cBhvr>
                                      <p:to>
                                        <p:strVal val="visible"/>
                                      </p:to>
                                    </p:set>
                                    <p:anim calcmode="lin" valueType="num">
                                      <p:cBhvr>
                                        <p:cTn id="25" dur="500" fill="hold"/>
                                        <p:tgtEl>
                                          <p:spTgt spid="6">
                                            <p:graphicEl>
                                              <a:dgm id="{CB6F96F9-CD6F-4181-8BA0-8D13AA93B901}"/>
                                            </p:graphicEl>
                                          </p:spTgt>
                                        </p:tgtEl>
                                        <p:attrNameLst>
                                          <p:attrName>ppt_w</p:attrName>
                                        </p:attrNameLst>
                                      </p:cBhvr>
                                      <p:tavLst>
                                        <p:tav tm="0">
                                          <p:val>
                                            <p:fltVal val="0"/>
                                          </p:val>
                                        </p:tav>
                                        <p:tav tm="100000">
                                          <p:val>
                                            <p:strVal val="#ppt_w"/>
                                          </p:val>
                                        </p:tav>
                                      </p:tavLst>
                                    </p:anim>
                                    <p:anim calcmode="lin" valueType="num">
                                      <p:cBhvr>
                                        <p:cTn id="26" dur="500" fill="hold"/>
                                        <p:tgtEl>
                                          <p:spTgt spid="6">
                                            <p:graphicEl>
                                              <a:dgm id="{CB6F96F9-CD6F-4181-8BA0-8D13AA93B901}"/>
                                            </p:graphicEl>
                                          </p:spTgt>
                                        </p:tgtEl>
                                        <p:attrNameLst>
                                          <p:attrName>ppt_h</p:attrName>
                                        </p:attrNameLst>
                                      </p:cBhvr>
                                      <p:tavLst>
                                        <p:tav tm="0">
                                          <p:val>
                                            <p:fltVal val="0"/>
                                          </p:val>
                                        </p:tav>
                                        <p:tav tm="100000">
                                          <p:val>
                                            <p:strVal val="#ppt_h"/>
                                          </p:val>
                                        </p:tav>
                                      </p:tavLst>
                                    </p:anim>
                                    <p:animEffect transition="in" filter="fade">
                                      <p:cBhvr>
                                        <p:cTn id="27" dur="500"/>
                                        <p:tgtEl>
                                          <p:spTgt spid="6">
                                            <p:graphicEl>
                                              <a:dgm id="{CB6F96F9-CD6F-4181-8BA0-8D13AA93B901}"/>
                                            </p:graphicEl>
                                          </p:spTgt>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6">
                                            <p:graphicEl>
                                              <a:dgm id="{1619041F-35BA-46BE-ABAF-634275848ED1}"/>
                                            </p:graphicEl>
                                          </p:spTgt>
                                        </p:tgtEl>
                                        <p:attrNameLst>
                                          <p:attrName>style.visibility</p:attrName>
                                        </p:attrNameLst>
                                      </p:cBhvr>
                                      <p:to>
                                        <p:strVal val="visible"/>
                                      </p:to>
                                    </p:set>
                                    <p:anim calcmode="lin" valueType="num">
                                      <p:cBhvr>
                                        <p:cTn id="31" dur="500" fill="hold"/>
                                        <p:tgtEl>
                                          <p:spTgt spid="6">
                                            <p:graphicEl>
                                              <a:dgm id="{1619041F-35BA-46BE-ABAF-634275848ED1}"/>
                                            </p:graphicEl>
                                          </p:spTgt>
                                        </p:tgtEl>
                                        <p:attrNameLst>
                                          <p:attrName>ppt_w</p:attrName>
                                        </p:attrNameLst>
                                      </p:cBhvr>
                                      <p:tavLst>
                                        <p:tav tm="0">
                                          <p:val>
                                            <p:fltVal val="0"/>
                                          </p:val>
                                        </p:tav>
                                        <p:tav tm="100000">
                                          <p:val>
                                            <p:strVal val="#ppt_w"/>
                                          </p:val>
                                        </p:tav>
                                      </p:tavLst>
                                    </p:anim>
                                    <p:anim calcmode="lin" valueType="num">
                                      <p:cBhvr>
                                        <p:cTn id="32" dur="500" fill="hold"/>
                                        <p:tgtEl>
                                          <p:spTgt spid="6">
                                            <p:graphicEl>
                                              <a:dgm id="{1619041F-35BA-46BE-ABAF-634275848ED1}"/>
                                            </p:graphicEl>
                                          </p:spTgt>
                                        </p:tgtEl>
                                        <p:attrNameLst>
                                          <p:attrName>ppt_h</p:attrName>
                                        </p:attrNameLst>
                                      </p:cBhvr>
                                      <p:tavLst>
                                        <p:tav tm="0">
                                          <p:val>
                                            <p:fltVal val="0"/>
                                          </p:val>
                                        </p:tav>
                                        <p:tav tm="100000">
                                          <p:val>
                                            <p:strVal val="#ppt_h"/>
                                          </p:val>
                                        </p:tav>
                                      </p:tavLst>
                                    </p:anim>
                                    <p:animEffect transition="in" filter="fade">
                                      <p:cBhvr>
                                        <p:cTn id="33" dur="500"/>
                                        <p:tgtEl>
                                          <p:spTgt spid="6">
                                            <p:graphicEl>
                                              <a:dgm id="{1619041F-35BA-46BE-ABAF-634275848ED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6">
                                            <p:graphicEl>
                                              <a:dgm id="{59EA4C2E-BDF9-416A-9161-78F3E5A1A255}"/>
                                            </p:graphicEl>
                                          </p:spTgt>
                                        </p:tgtEl>
                                        <p:attrNameLst>
                                          <p:attrName>style.visibility</p:attrName>
                                        </p:attrNameLst>
                                      </p:cBhvr>
                                      <p:to>
                                        <p:strVal val="visible"/>
                                      </p:to>
                                    </p:set>
                                    <p:anim calcmode="lin" valueType="num">
                                      <p:cBhvr>
                                        <p:cTn id="38" dur="500" fill="hold"/>
                                        <p:tgtEl>
                                          <p:spTgt spid="6">
                                            <p:graphicEl>
                                              <a:dgm id="{59EA4C2E-BDF9-416A-9161-78F3E5A1A255}"/>
                                            </p:graphicEl>
                                          </p:spTgt>
                                        </p:tgtEl>
                                        <p:attrNameLst>
                                          <p:attrName>ppt_w</p:attrName>
                                        </p:attrNameLst>
                                      </p:cBhvr>
                                      <p:tavLst>
                                        <p:tav tm="0">
                                          <p:val>
                                            <p:fltVal val="0"/>
                                          </p:val>
                                        </p:tav>
                                        <p:tav tm="100000">
                                          <p:val>
                                            <p:strVal val="#ppt_w"/>
                                          </p:val>
                                        </p:tav>
                                      </p:tavLst>
                                    </p:anim>
                                    <p:anim calcmode="lin" valueType="num">
                                      <p:cBhvr>
                                        <p:cTn id="39" dur="500" fill="hold"/>
                                        <p:tgtEl>
                                          <p:spTgt spid="6">
                                            <p:graphicEl>
                                              <a:dgm id="{59EA4C2E-BDF9-416A-9161-78F3E5A1A255}"/>
                                            </p:graphicEl>
                                          </p:spTgt>
                                        </p:tgtEl>
                                        <p:attrNameLst>
                                          <p:attrName>ppt_h</p:attrName>
                                        </p:attrNameLst>
                                      </p:cBhvr>
                                      <p:tavLst>
                                        <p:tav tm="0">
                                          <p:val>
                                            <p:fltVal val="0"/>
                                          </p:val>
                                        </p:tav>
                                        <p:tav tm="100000">
                                          <p:val>
                                            <p:strVal val="#ppt_h"/>
                                          </p:val>
                                        </p:tav>
                                      </p:tavLst>
                                    </p:anim>
                                    <p:animEffect transition="in" filter="fade">
                                      <p:cBhvr>
                                        <p:cTn id="40" dur="500"/>
                                        <p:tgtEl>
                                          <p:spTgt spid="6">
                                            <p:graphicEl>
                                              <a:dgm id="{59EA4C2E-BDF9-416A-9161-78F3E5A1A255}"/>
                                            </p:graphicEl>
                                          </p:spTgt>
                                        </p:tgtEl>
                                      </p:cBhvr>
                                    </p:animEffect>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6">
                                            <p:graphicEl>
                                              <a:dgm id="{5B8522CE-8EA3-4FE9-B0E9-AC22EF52462B}"/>
                                            </p:graphicEl>
                                          </p:spTgt>
                                        </p:tgtEl>
                                        <p:attrNameLst>
                                          <p:attrName>style.visibility</p:attrName>
                                        </p:attrNameLst>
                                      </p:cBhvr>
                                      <p:to>
                                        <p:strVal val="visible"/>
                                      </p:to>
                                    </p:set>
                                    <p:anim calcmode="lin" valueType="num">
                                      <p:cBhvr>
                                        <p:cTn id="44" dur="500" fill="hold"/>
                                        <p:tgtEl>
                                          <p:spTgt spid="6">
                                            <p:graphicEl>
                                              <a:dgm id="{5B8522CE-8EA3-4FE9-B0E9-AC22EF52462B}"/>
                                            </p:graphicEl>
                                          </p:spTgt>
                                        </p:tgtEl>
                                        <p:attrNameLst>
                                          <p:attrName>ppt_w</p:attrName>
                                        </p:attrNameLst>
                                      </p:cBhvr>
                                      <p:tavLst>
                                        <p:tav tm="0">
                                          <p:val>
                                            <p:fltVal val="0"/>
                                          </p:val>
                                        </p:tav>
                                        <p:tav tm="100000">
                                          <p:val>
                                            <p:strVal val="#ppt_w"/>
                                          </p:val>
                                        </p:tav>
                                      </p:tavLst>
                                    </p:anim>
                                    <p:anim calcmode="lin" valueType="num">
                                      <p:cBhvr>
                                        <p:cTn id="45" dur="500" fill="hold"/>
                                        <p:tgtEl>
                                          <p:spTgt spid="6">
                                            <p:graphicEl>
                                              <a:dgm id="{5B8522CE-8EA3-4FE9-B0E9-AC22EF52462B}"/>
                                            </p:graphicEl>
                                          </p:spTgt>
                                        </p:tgtEl>
                                        <p:attrNameLst>
                                          <p:attrName>ppt_h</p:attrName>
                                        </p:attrNameLst>
                                      </p:cBhvr>
                                      <p:tavLst>
                                        <p:tav tm="0">
                                          <p:val>
                                            <p:fltVal val="0"/>
                                          </p:val>
                                        </p:tav>
                                        <p:tav tm="100000">
                                          <p:val>
                                            <p:strVal val="#ppt_h"/>
                                          </p:val>
                                        </p:tav>
                                      </p:tavLst>
                                    </p:anim>
                                    <p:animEffect transition="in" filter="fade">
                                      <p:cBhvr>
                                        <p:cTn id="46" dur="500"/>
                                        <p:tgtEl>
                                          <p:spTgt spid="6">
                                            <p:graphicEl>
                                              <a:dgm id="{5B8522CE-8EA3-4FE9-B0E9-AC22EF52462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6">
                                            <p:graphicEl>
                                              <a:dgm id="{56AB0B1F-DF9D-4F5B-A707-53BA4027A47F}"/>
                                            </p:graphicEl>
                                          </p:spTgt>
                                        </p:tgtEl>
                                        <p:attrNameLst>
                                          <p:attrName>style.visibility</p:attrName>
                                        </p:attrNameLst>
                                      </p:cBhvr>
                                      <p:to>
                                        <p:strVal val="visible"/>
                                      </p:to>
                                    </p:set>
                                    <p:anim calcmode="lin" valueType="num">
                                      <p:cBhvr>
                                        <p:cTn id="51" dur="500" fill="hold"/>
                                        <p:tgtEl>
                                          <p:spTgt spid="6">
                                            <p:graphicEl>
                                              <a:dgm id="{56AB0B1F-DF9D-4F5B-A707-53BA4027A47F}"/>
                                            </p:graphicEl>
                                          </p:spTgt>
                                        </p:tgtEl>
                                        <p:attrNameLst>
                                          <p:attrName>ppt_w</p:attrName>
                                        </p:attrNameLst>
                                      </p:cBhvr>
                                      <p:tavLst>
                                        <p:tav tm="0">
                                          <p:val>
                                            <p:fltVal val="0"/>
                                          </p:val>
                                        </p:tav>
                                        <p:tav tm="100000">
                                          <p:val>
                                            <p:strVal val="#ppt_w"/>
                                          </p:val>
                                        </p:tav>
                                      </p:tavLst>
                                    </p:anim>
                                    <p:anim calcmode="lin" valueType="num">
                                      <p:cBhvr>
                                        <p:cTn id="52" dur="500" fill="hold"/>
                                        <p:tgtEl>
                                          <p:spTgt spid="6">
                                            <p:graphicEl>
                                              <a:dgm id="{56AB0B1F-DF9D-4F5B-A707-53BA4027A47F}"/>
                                            </p:graphicEl>
                                          </p:spTgt>
                                        </p:tgtEl>
                                        <p:attrNameLst>
                                          <p:attrName>ppt_h</p:attrName>
                                        </p:attrNameLst>
                                      </p:cBhvr>
                                      <p:tavLst>
                                        <p:tav tm="0">
                                          <p:val>
                                            <p:fltVal val="0"/>
                                          </p:val>
                                        </p:tav>
                                        <p:tav tm="100000">
                                          <p:val>
                                            <p:strVal val="#ppt_h"/>
                                          </p:val>
                                        </p:tav>
                                      </p:tavLst>
                                    </p:anim>
                                    <p:animEffect transition="in" filter="fade">
                                      <p:cBhvr>
                                        <p:cTn id="53" dur="500"/>
                                        <p:tgtEl>
                                          <p:spTgt spid="6">
                                            <p:graphicEl>
                                              <a:dgm id="{56AB0B1F-DF9D-4F5B-A707-53BA4027A47F}"/>
                                            </p:graphicEl>
                                          </p:spTgt>
                                        </p:tgtEl>
                                      </p:cBhvr>
                                    </p:animEffect>
                                  </p:childTnLst>
                                </p:cTn>
                              </p:par>
                            </p:childTnLst>
                          </p:cTn>
                        </p:par>
                        <p:par>
                          <p:cTn id="54" fill="hold">
                            <p:stCondLst>
                              <p:cond delay="500"/>
                            </p:stCondLst>
                            <p:childTnLst>
                              <p:par>
                                <p:cTn id="55" presetID="53" presetClass="entr" presetSubtype="16" fill="hold" grpId="0" nodeType="afterEffect">
                                  <p:stCondLst>
                                    <p:cond delay="0"/>
                                  </p:stCondLst>
                                  <p:childTnLst>
                                    <p:set>
                                      <p:cBhvr>
                                        <p:cTn id="56" dur="1" fill="hold">
                                          <p:stCondLst>
                                            <p:cond delay="0"/>
                                          </p:stCondLst>
                                        </p:cTn>
                                        <p:tgtEl>
                                          <p:spTgt spid="6">
                                            <p:graphicEl>
                                              <a:dgm id="{00566CF8-D632-4CB4-867E-C7085F6B371C}"/>
                                            </p:graphicEl>
                                          </p:spTgt>
                                        </p:tgtEl>
                                        <p:attrNameLst>
                                          <p:attrName>style.visibility</p:attrName>
                                        </p:attrNameLst>
                                      </p:cBhvr>
                                      <p:to>
                                        <p:strVal val="visible"/>
                                      </p:to>
                                    </p:set>
                                    <p:anim calcmode="lin" valueType="num">
                                      <p:cBhvr>
                                        <p:cTn id="57" dur="500" fill="hold"/>
                                        <p:tgtEl>
                                          <p:spTgt spid="6">
                                            <p:graphicEl>
                                              <a:dgm id="{00566CF8-D632-4CB4-867E-C7085F6B371C}"/>
                                            </p:graphicEl>
                                          </p:spTgt>
                                        </p:tgtEl>
                                        <p:attrNameLst>
                                          <p:attrName>ppt_w</p:attrName>
                                        </p:attrNameLst>
                                      </p:cBhvr>
                                      <p:tavLst>
                                        <p:tav tm="0">
                                          <p:val>
                                            <p:fltVal val="0"/>
                                          </p:val>
                                        </p:tav>
                                        <p:tav tm="100000">
                                          <p:val>
                                            <p:strVal val="#ppt_w"/>
                                          </p:val>
                                        </p:tav>
                                      </p:tavLst>
                                    </p:anim>
                                    <p:anim calcmode="lin" valueType="num">
                                      <p:cBhvr>
                                        <p:cTn id="58" dur="500" fill="hold"/>
                                        <p:tgtEl>
                                          <p:spTgt spid="6">
                                            <p:graphicEl>
                                              <a:dgm id="{00566CF8-D632-4CB4-867E-C7085F6B371C}"/>
                                            </p:graphicEl>
                                          </p:spTgt>
                                        </p:tgtEl>
                                        <p:attrNameLst>
                                          <p:attrName>ppt_h</p:attrName>
                                        </p:attrNameLst>
                                      </p:cBhvr>
                                      <p:tavLst>
                                        <p:tav tm="0">
                                          <p:val>
                                            <p:fltVal val="0"/>
                                          </p:val>
                                        </p:tav>
                                        <p:tav tm="100000">
                                          <p:val>
                                            <p:strVal val="#ppt_h"/>
                                          </p:val>
                                        </p:tav>
                                      </p:tavLst>
                                    </p:anim>
                                    <p:animEffect transition="in" filter="fade">
                                      <p:cBhvr>
                                        <p:cTn id="59" dur="500"/>
                                        <p:tgtEl>
                                          <p:spTgt spid="6">
                                            <p:graphicEl>
                                              <a:dgm id="{00566CF8-D632-4CB4-867E-C7085F6B371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uiExpand="1">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644</TotalTime>
  <Words>685</Words>
  <Application>Microsoft Office PowerPoint</Application>
  <PresentationFormat>Custom</PresentationFormat>
  <Paragraphs>156</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Calibri</vt:lpstr>
      <vt:lpstr>Arial</vt:lpstr>
      <vt:lpstr>Montserrat Classic Bold</vt:lpstr>
      <vt:lpstr>Aptos</vt:lpstr>
      <vt:lpstr>Oswald Bold</vt:lpstr>
      <vt:lpstr>Tw Cen MT</vt:lpstr>
      <vt:lpstr>Tw Cen MT Condensed</vt:lpstr>
      <vt:lpstr>Wingdings 3</vt:lpstr>
      <vt:lpstr>Integral</vt:lpstr>
      <vt:lpstr>PowerPoint Presentation</vt:lpstr>
      <vt:lpstr>Problem Statement</vt:lpstr>
      <vt:lpstr>Pipeline</vt:lpstr>
      <vt:lpstr>Evaluation</vt:lpstr>
      <vt:lpstr>Explanation of Model Output</vt:lpstr>
      <vt:lpstr>Post prediction Steps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Unnati Singh</dc:creator>
  <cp:lastModifiedBy>Unnati Singh</cp:lastModifiedBy>
  <cp:revision>16</cp:revision>
  <dcterms:created xsi:type="dcterms:W3CDTF">2006-08-16T00:00:00Z</dcterms:created>
  <dcterms:modified xsi:type="dcterms:W3CDTF">2024-06-18T06:59:15Z</dcterms:modified>
  <dc:identifier>DAGIYh5Cqk8</dc:identifier>
</cp:coreProperties>
</file>