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Title winner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Orange Cap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Orange Cap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Purple Cap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Purple Cap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Tournament Sixes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Tournament Fours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Batsman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runs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Sixes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Fours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Strike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Wickets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Economy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Bowling strike rate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Matches win on toss decision by toss decision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Matches win by result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Matches won by 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Wins by team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98dd743-ed3d-42c8-baee-c95aba2a32b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02fc32e61f84d55" /><Relationship Type="http://schemas.openxmlformats.org/officeDocument/2006/relationships/slideLayout" Target="/ppt/slideLayouts/slideLayout8.xml" Id="R61669a5f0fcc4c86" /><Relationship Type="http://schemas.openxmlformats.org/officeDocument/2006/relationships/hyperlink" Target="https://app.powerbi.com/groups/me/reports/c98dd743-ed3d-42c8-baee-c95aba2a32b9/?pbi_source=PowerPoint" TargetMode="External" Id="RelId0" /><Relationship Type="http://schemas.openxmlformats.org/officeDocument/2006/relationships/image" Target="/ppt/media/image4.png" Id="imgId2868594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iplbi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7/9/2023 8:24:09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7/9/2023 8:01:17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licer ,Title winner ,shape ,Orange Cap ,Orange Cap ,Purple Cap ,Purple Cap ,shape ,shape ,shape ,Tournament Sixes ,shape ,Tournament Fours ,shape ,shape ,Batsman ,Total runs ,Total Sixes ,Total Fours ,Strike Rate ,textbox ,Bowler ,Wickets ,Economy ,Average  ,Bowling strike rate  ,textbox ,shape ,Matches win on toss decision by toss decision ,shape ,Matches win by result type ,shape ,Matches won by venue ,Total Wins by team  ,shape ,image ,image ,image ,image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6859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