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64" r:id="rId12"/>
    <p:sldId id="265" r:id="rId13"/>
    <p:sldId id="266" r:id="rId14"/>
  </p:sldIdLst>
  <p:sldSz cx="9144000" cy="5143500" type="screen16x9"/>
  <p:notesSz cx="9144000" cy="5143500"/>
  <p:custDataLst>
    <p:tags r:id="rId16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>
        <p:scale>
          <a:sx n="130" d="100"/>
          <a:sy n="130" d="100"/>
        </p:scale>
        <p:origin x="1120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/>
            <p:cNvSpPr/>
            <p:nvPr userDrawn="1"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527324" y="3514725"/>
            <a:ext cx="5598285" cy="47625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238250" y="476250"/>
            <a:ext cx="7143750" cy="570571"/>
          </a:xfr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idx="1"/>
          </p:nvPr>
        </p:nvSpPr>
        <p:spPr>
          <a:xfrm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2"/>
          </p:nvPr>
        </p:nvSpPr>
        <p:spPr>
          <a:xfrm>
            <a:off x="857250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idx="3"/>
          </p:nvPr>
        </p:nvSpPr>
        <p:spPr>
          <a:xfrm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4"/>
          </p:nvPr>
        </p:nvSpPr>
        <p:spPr>
          <a:xfrm>
            <a:off x="3571875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16"/>
          <p:cNvSpPr>
            <a:spLocks noGrp="1"/>
          </p:cNvSpPr>
          <p:nvPr>
            <p:ph type="pic" idx="5"/>
          </p:nvPr>
        </p:nvSpPr>
        <p:spPr>
          <a:xfrm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6"/>
          </p:nvPr>
        </p:nvSpPr>
        <p:spPr>
          <a:xfrm>
            <a:off x="6286500" y="3852862"/>
            <a:ext cx="2476500" cy="35718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V="1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idx="1"/>
          </p:nvPr>
        </p:nvSpPr>
        <p:spPr>
          <a:xfrm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idx="2"/>
          </p:nvPr>
        </p:nvSpPr>
        <p:spPr>
          <a:xfrm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1"/>
          <p:cNvSpPr>
            <a:spLocks noGrp="1"/>
          </p:cNvSpPr>
          <p:nvPr>
            <p:ph type="pic" idx="3"/>
          </p:nvPr>
        </p:nvSpPr>
        <p:spPr>
          <a:xfrm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idx="4"/>
          </p:nvPr>
        </p:nvSpPr>
        <p:spPr>
          <a:xfrm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2857500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Rectangle 3"/>
            <p:cNvSpPr/>
            <p:nvPr userDrawn="1"/>
          </p:nvSpPr>
          <p:spPr>
            <a:xfrm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466850" y="2238375"/>
            <a:ext cx="6667500" cy="666750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idx="1"/>
          </p:nvPr>
        </p:nvSpPr>
        <p:spPr>
          <a:xfrm>
            <a:off x="1465497" y="2905125"/>
            <a:ext cx="6668852" cy="38100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723" y="1809750"/>
            <a:ext cx="3520776" cy="2476500"/>
          </a:xfrm>
        </p:spPr>
        <p:txBody>
          <a:bodyPr vert="horz" rtlCol="0"/>
          <a:lstStyle>
            <a:lvl1pPr lvl="0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5715000" y="952500"/>
            <a:ext cx="3048000" cy="3238500"/>
          </a:xfrm>
        </p:spPr>
        <p:txBody>
          <a:bodyPr vert="horz" rtlCol="0"/>
          <a:lstStyle>
            <a:lvl1pPr lvl="0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86574" y="609600"/>
            <a:ext cx="7563674" cy="621062"/>
          </a:xfrm>
          <a:prstGeom prst="rect">
            <a:avLst/>
          </a:prstGeo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7250" y="1378527"/>
            <a:ext cx="3381375" cy="433820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bg2"/>
                </a:solidFill>
                <a:latin typeface="Source Sans Pro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"/>
          </p:nvPr>
        </p:nvSpPr>
        <p:spPr>
          <a:xfrm>
            <a:off x="904875" y="1885950"/>
            <a:ext cx="3333750" cy="2552700"/>
          </a:xfrm>
        </p:spPr>
        <p:txBody>
          <a:bodyPr vert="horz" rtlCol="0"/>
          <a:lstStyle>
            <a:lvl1pPr lvl="0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3"/>
          </p:nvPr>
        </p:nvSpPr>
        <p:spPr>
          <a:xfrm>
            <a:off x="4857750" y="1378527"/>
            <a:ext cx="3451503" cy="433820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4"/>
          </p:nvPr>
        </p:nvSpPr>
        <p:spPr>
          <a:xfrm>
            <a:off x="4856564" y="1885950"/>
            <a:ext cx="3452713" cy="2552700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/>
            <p:cNvSpPr/>
            <p:nvPr userDrawn="1"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24125" y="2247900"/>
            <a:ext cx="5604928" cy="1333500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0"/>
            <a:ext cx="390525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38250" y="1693157"/>
            <a:ext cx="3524250" cy="2593092"/>
          </a:xfrm>
        </p:spPr>
        <p:txBody>
          <a:bodyPr vert="horz"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idx="2"/>
          </p:nvPr>
        </p:nvSpPr>
        <p:spPr>
          <a:xfrm>
            <a:off x="5715000" y="619125"/>
            <a:ext cx="2952750" cy="3717389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Rectangle 3"/>
            <p:cNvSpPr/>
            <p:nvPr userDrawn="1"/>
          </p:nvSpPr>
          <p:spPr>
            <a:xfrm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1238250" y="1685925"/>
            <a:ext cx="3524250" cy="25908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sz="18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2"/>
          </p:nvPr>
        </p:nvSpPr>
        <p:spPr>
          <a:xfrm>
            <a:off x="5381625" y="762000"/>
            <a:ext cx="3143250" cy="361950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2500"/>
            <a:ext cx="381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9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Rectangle 7"/>
            <p:cNvSpPr/>
            <p:nvPr/>
          </p:nvSpPr>
          <p:spPr>
            <a:xfrm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Clr>
          <a:srgbClr val="88A797"/>
        </a:buClr>
        <a:buFont typeface="Arial"/>
        <a:buChar char="-"/>
        <a:defRPr lang="en-US" sz="160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40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Clr>
          <a:srgbClr val="88A797"/>
        </a:buClr>
        <a:buFont typeface="Arial"/>
        <a:buChar char="-"/>
        <a:defRPr lang="en-US" sz="120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10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•"/>
        <a:defRPr lang="en-US" sz="1100" dirty="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•"/>
        <a:defRPr lang="en-US" sz="1100" dirty="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•"/>
        <a:defRPr lang="en-US" sz="1100" dirty="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•"/>
        <a:defRPr lang="en-US" sz="1100" dirty="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1425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err="1"/>
              <a:t>Maindo</a:t>
            </a:r>
            <a:r>
              <a:rPr lang="en-US" dirty="0"/>
              <a:t> Parking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23950"/>
            <a:ext cx="5791199" cy="3810000"/>
          </a:xfrm>
        </p:spPr>
      </p:pic>
    </p:spTree>
    <p:extLst>
      <p:ext uri="{BB962C8B-B14F-4D97-AF65-F5344CB8AC3E}">
        <p14:creationId xmlns:p14="http://schemas.microsoft.com/office/powerpoint/2010/main" val="16408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lang="en-US" dirty="0"/>
              <a:t>User Authentication in </a:t>
            </a:r>
            <a:r>
              <a:rPr lang="en-US" dirty="0" err="1"/>
              <a:t>Django</a:t>
            </a:r>
          </a:p>
          <a:p>
            <a:r>
              <a:rPr lang="en-US" dirty="0"/>
              <a:t>Creating new users for website in </a:t>
            </a:r>
            <a:r>
              <a:rPr lang="en-US" dirty="0" err="1"/>
              <a:t>Django</a:t>
            </a:r>
          </a:p>
          <a:p>
            <a:r>
              <a:rPr lang="en-US" dirty="0"/>
              <a:t>Fetching the data from </a:t>
            </a:r>
            <a:r>
              <a:rPr lang="en-US" dirty="0" err="1"/>
              <a:t>django</a:t>
            </a:r>
            <a:r>
              <a:rPr lang="en-US" dirty="0"/>
              <a:t> database and displaying</a:t>
            </a:r>
          </a:p>
          <a:p>
            <a:r>
              <a:rPr lang="en-US" dirty="0"/>
              <a:t>Creating models, templates, loading css for the webpages</a:t>
            </a:r>
          </a:p>
          <a:p>
            <a:r>
              <a:rPr lang="en-US" dirty="0"/>
              <a:t>Developing a fully functional website on </a:t>
            </a:r>
            <a:r>
              <a:rPr lang="en-US" dirty="0" err="1"/>
              <a:t>django</a:t>
            </a:r>
            <a:r>
              <a:rPr lang="en-US" dirty="0"/>
              <a:t> framework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lang="en-US" dirty="0"/>
              <a:t>Linking the pages and the </a:t>
            </a:r>
            <a:r>
              <a:rPr lang="en-US" dirty="0" err="1"/>
              <a:t>urls</a:t>
            </a:r>
          </a:p>
          <a:p>
            <a:r>
              <a:rPr lang="en-US" dirty="0"/>
              <a:t>Loading static data on the page</a:t>
            </a:r>
          </a:p>
          <a:p>
            <a:r>
              <a:rPr lang="en-US" dirty="0"/>
              <a:t>Understanding the </a:t>
            </a:r>
            <a:r>
              <a:rPr lang="en-US" dirty="0" err="1"/>
              <a:t>django</a:t>
            </a:r>
            <a:r>
              <a:rPr lang="en-US" dirty="0"/>
              <a:t> framework, collaboration of html and python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>
            <a:normAutofit fontScale="92500" lnSpcReduction="20000"/>
          </a:bodyPr>
          <a:lstStyle/>
          <a:p>
            <a:r>
              <a:rPr lang="en-US" dirty="0" err="1"/>
              <a:t>Shreya</a:t>
            </a:r>
            <a:r>
              <a:rPr lang="en-US" dirty="0"/>
              <a:t> Banerjee</a:t>
            </a:r>
          </a:p>
          <a:p>
            <a:pPr marL="400050" lvl="1" indent="0">
              <a:buNone/>
            </a:pPr>
            <a:r>
              <a:rPr lang="en-US" dirty="0"/>
              <a:t>PES1201700198</a:t>
            </a:r>
          </a:p>
          <a:p>
            <a:pPr marL="400050" lvl="1" indent="0">
              <a:buNone/>
            </a:pPr>
            <a:r>
              <a:rPr lang="en-US" dirty="0"/>
              <a:t>Email : shreyabanerjee167@gmail.com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 err="1"/>
              <a:t>Unnati</a:t>
            </a:r>
            <a:r>
              <a:rPr lang="en-US" dirty="0"/>
              <a:t> </a:t>
            </a:r>
            <a:r>
              <a:rPr lang="en-US" dirty="0" err="1"/>
              <a:t>Chaturvedi</a:t>
            </a:r>
          </a:p>
          <a:p>
            <a:pPr marL="400050" lvl="1" indent="0">
              <a:buNone/>
            </a:pPr>
            <a:r>
              <a:rPr lang="en-US" dirty="0"/>
              <a:t>PES1201700225</a:t>
            </a:r>
          </a:p>
          <a:p>
            <a:pPr marL="400050" lvl="1" indent="0">
              <a:buNone/>
            </a:pPr>
            <a:r>
              <a:rPr lang="en-US" dirty="0"/>
              <a:t>Email : </a:t>
            </a:r>
            <a:r>
              <a:rPr lang="en-US" dirty="0" err="1"/>
              <a:t>unnatichaturvedi295</a:t>
            </a:r>
            <a:r>
              <a:rPr lang="en-US" dirty="0"/>
              <a:t>@</a:t>
            </a:r>
            <a:r>
              <a:rPr lang="en-US" dirty="0" err="1"/>
              <a:t>gmail</a:t>
            </a:r>
            <a:r>
              <a:rPr lang="en-US" dirty="0"/>
              <a:t>.</a:t>
            </a:r>
            <a:r>
              <a:rPr lang="en-US" dirty="0" err="1"/>
              <a:t>com</a:t>
            </a:r>
          </a:p>
          <a:p>
            <a:pPr marL="400050" lvl="1" indent="0">
              <a:buNone/>
            </a:pPr>
            <a:endParaRPr lang="en-US" dirty="0" err="1"/>
          </a:p>
          <a:p>
            <a:r>
              <a:rPr lang="en-US" dirty="0" err="1"/>
              <a:t>Zenkar</a:t>
            </a:r>
            <a:r>
              <a:rPr lang="en-US" dirty="0"/>
              <a:t> S</a:t>
            </a:r>
          </a:p>
          <a:p>
            <a:pPr marL="400050" lvl="1" indent="0">
              <a:buNone/>
            </a:pPr>
            <a:r>
              <a:rPr lang="en-US" dirty="0"/>
              <a:t>PES1201701532</a:t>
            </a:r>
          </a:p>
          <a:p>
            <a:pPr marL="400050" lvl="1" indent="0">
              <a:buNone/>
            </a:pPr>
            <a:r>
              <a:rPr lang="en-US" dirty="0"/>
              <a:t>Email : </a:t>
            </a:r>
            <a:r>
              <a:rPr lang="en-US" dirty="0" err="1"/>
              <a:t>zenkarsrinivas</a:t>
            </a:r>
            <a:r>
              <a:rPr lang="en-US" dirty="0"/>
              <a:t>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Website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US" dirty="0"/>
              <a:t>We , at </a:t>
            </a:r>
            <a:r>
              <a:rPr lang="en-US" dirty="0" err="1"/>
              <a:t>Maindo</a:t>
            </a:r>
            <a:r>
              <a:rPr lang="en-US" dirty="0"/>
              <a:t> park attempt to make our customer's life easier by finding them parking spaces at their desired location.</a:t>
            </a:r>
            <a:br>
              <a:rPr lang="en-US" dirty="0"/>
            </a:br>
            <a:r>
              <a:rPr lang="en-US" dirty="0"/>
              <a:t>Forget about toeing of your cars, parking in </a:t>
            </a:r>
            <a:r>
              <a:rPr lang="en-US" dirty="0" err="1"/>
              <a:t>no-parking</a:t>
            </a:r>
            <a:r>
              <a:rPr lang="en-US" dirty="0"/>
              <a:t> zones and altercations with the traffic police. All you have to do is register into our website and you are all set!</a:t>
            </a:r>
          </a:p>
          <a:p>
            <a:pPr marL="0" indent="0">
              <a:buNone/>
            </a:pPr>
            <a:r>
              <a:rPr lang="en-US" dirty="0"/>
              <a:t>We have recommendations for the best parking position at your desired location. Locating your cars in the parking is much easier with our GPS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Hosting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lang="en-US" dirty="0" err="1"/>
              <a:t>Shreya</a:t>
            </a:r>
            <a:r>
              <a:rPr lang="en-US" dirty="0"/>
              <a:t> B</a:t>
            </a:r>
          </a:p>
          <a:p>
            <a:pPr marL="400050" lvl="1" indent="0">
              <a:buNone/>
            </a:pPr>
            <a:r>
              <a:rPr lang="en-US" dirty="0" smtClean="0"/>
              <a:t>User login form, </a:t>
            </a:r>
            <a:r>
              <a:rPr lang="en-US" dirty="0"/>
              <a:t>handling URL linking</a:t>
            </a:r>
          </a:p>
          <a:p>
            <a:r>
              <a:rPr lang="en-US" dirty="0" err="1"/>
              <a:t>Unnati</a:t>
            </a:r>
            <a:r>
              <a:rPr lang="en-US" dirty="0"/>
              <a:t> C</a:t>
            </a:r>
          </a:p>
          <a:p>
            <a:pPr marL="400050" lvl="1" indent="0">
              <a:buNone/>
            </a:pPr>
            <a:r>
              <a:rPr lang="en-US" dirty="0"/>
              <a:t>Sign in page for new users, </a:t>
            </a:r>
            <a:r>
              <a:rPr lang="en-US" dirty="0" smtClean="0"/>
              <a:t>front-end</a:t>
            </a:r>
            <a:endParaRPr lang="en-US" dirty="0"/>
          </a:p>
          <a:p>
            <a:r>
              <a:rPr lang="en-US" dirty="0" err="1"/>
              <a:t>Zenkar</a:t>
            </a:r>
            <a:r>
              <a:rPr lang="en-US" dirty="0"/>
              <a:t> S</a:t>
            </a:r>
          </a:p>
          <a:p>
            <a:pPr marL="400050" lvl="1" indent="0">
              <a:buNone/>
            </a:pPr>
            <a:r>
              <a:rPr lang="en-US" dirty="0"/>
              <a:t>User Profile Page, that fetches user info from </a:t>
            </a:r>
            <a:r>
              <a:rPr lang="en-US" dirty="0" err="1"/>
              <a:t>django</a:t>
            </a:r>
            <a:r>
              <a:rPr lang="en-US" dirty="0"/>
              <a:t>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Screen shots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7750"/>
            <a:ext cx="6248400" cy="39050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smtClean="0"/>
              <a:t>Login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75" y="1216025"/>
            <a:ext cx="6976900" cy="3149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23950"/>
            <a:ext cx="6172200" cy="3733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 smtClean="0"/>
              <a:t>After clicking on Profile Details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6024"/>
            <a:ext cx="5638800" cy="36417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in as another user..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85950"/>
            <a:ext cx="4312542" cy="2438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6" r="55612"/>
          <a:stretch/>
        </p:blipFill>
        <p:spPr>
          <a:xfrm>
            <a:off x="5334000" y="619125"/>
            <a:ext cx="3810000" cy="3705225"/>
          </a:xfrm>
        </p:spPr>
      </p:pic>
    </p:spTree>
    <p:extLst>
      <p:ext uri="{BB962C8B-B14F-4D97-AF65-F5344CB8AC3E}">
        <p14:creationId xmlns:p14="http://schemas.microsoft.com/office/powerpoint/2010/main" val="168044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Source Sans Pro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7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</Words>
  <Application>Microsoft Macintosh PowerPoint</Application>
  <PresentationFormat>On-screen Show (16:9)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Source Sans Pro</vt:lpstr>
      <vt:lpstr>Arial</vt:lpstr>
      <vt:lpstr>Experimental</vt:lpstr>
      <vt:lpstr>Maindo Parking Website</vt:lpstr>
      <vt:lpstr>Website Description</vt:lpstr>
      <vt:lpstr>Hosting link</vt:lpstr>
      <vt:lpstr>Individual Contributions</vt:lpstr>
      <vt:lpstr>Screen shots</vt:lpstr>
      <vt:lpstr>Login form</vt:lpstr>
      <vt:lpstr>PowerPoint Presentation</vt:lpstr>
      <vt:lpstr>After clicking on Profile Details…</vt:lpstr>
      <vt:lpstr>Logged in as another user..</vt:lpstr>
      <vt:lpstr>Signup page</vt:lpstr>
      <vt:lpstr>Takeaways</vt:lpstr>
      <vt:lpstr>Challenges</vt:lpstr>
      <vt:lpstr>Project Team</vt:lpstr>
    </vt:vector>
  </TitlesOfParts>
  <Company>zoho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zenkarsrinivas</dc:creator>
  <cp:lastModifiedBy>Shreya Banerjee</cp:lastModifiedBy>
  <cp:revision>4</cp:revision>
  <dcterms:created xsi:type="dcterms:W3CDTF">2010-03-09T10:03:29Z</dcterms:created>
  <dcterms:modified xsi:type="dcterms:W3CDTF">2019-04-23T15:47:12Z</dcterms:modified>
</cp:coreProperties>
</file>