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9144000" cy="5143500"/>
  <p:embeddedFontLs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"/>
          <p:cNvGrpSpPr/>
          <p:nvPr/>
        </p:nvGrpSpPr>
        <p:grpSpPr>
          <a:xfrm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22" name="Google Shape;22;p2"/>
            <p:cNvSpPr/>
            <p:nvPr/>
          </p:nvSpPr>
          <p:spPr>
            <a:xfrm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6" name="Google Shape;26;p2"/>
          <p:cNvSpPr txBox="1"/>
          <p:nvPr>
            <p:ph type="title"/>
          </p:nvPr>
        </p:nvSpPr>
        <p:spPr>
          <a:xfrm>
            <a:off x="2524125" y="2252529"/>
            <a:ext cx="5604928" cy="1262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ource Sans Pro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2527324" y="3514725"/>
            <a:ext cx="559828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0"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22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Text, and Images">
  <p:cSld name="Title,Text, and Image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11"/>
          <p:cNvSpPr/>
          <p:nvPr/>
        </p:nvSpPr>
        <p:spPr>
          <a:xfrm>
            <a:off x="381000" y="1857375"/>
            <a:ext cx="8763000" cy="190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11"/>
          <p:cNvSpPr txBox="1"/>
          <p:nvPr>
            <p:ph type="title"/>
          </p:nvPr>
        </p:nvSpPr>
        <p:spPr>
          <a:xfrm>
            <a:off x="1238250" y="476250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1"/>
          <p:cNvSpPr/>
          <p:nvPr>
            <p:ph idx="2" type="pic"/>
          </p:nvPr>
        </p:nvSpPr>
        <p:spPr>
          <a:xfrm>
            <a:off x="857250" y="1952625"/>
            <a:ext cx="24765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857250" y="3852862"/>
            <a:ext cx="24765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92100" lvl="1" marL="914400" algn="l">
              <a:lnSpc>
                <a:spcPct val="129998"/>
              </a:lnSpc>
              <a:spcBef>
                <a:spcPts val="200"/>
              </a:spcBef>
              <a:spcAft>
                <a:spcPts val="0"/>
              </a:spcAft>
              <a:buSzPts val="1000"/>
              <a:buChar char="-"/>
              <a:defRPr sz="10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5275" lvl="2" marL="13716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Char char="•"/>
              <a:defRPr i="1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5275" lvl="3" marL="18288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Char char="-"/>
              <a:defRPr i="0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5275" lvl="4" marL="22860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»"/>
              <a:defRPr i="1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1"/>
          <p:cNvSpPr/>
          <p:nvPr>
            <p:ph idx="3" type="pic"/>
          </p:nvPr>
        </p:nvSpPr>
        <p:spPr>
          <a:xfrm>
            <a:off x="3571875" y="1952625"/>
            <a:ext cx="24765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4" type="body"/>
          </p:nvPr>
        </p:nvSpPr>
        <p:spPr>
          <a:xfrm>
            <a:off x="3571875" y="3852862"/>
            <a:ext cx="24765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92100" lvl="1" marL="914400" algn="l">
              <a:lnSpc>
                <a:spcPct val="129998"/>
              </a:lnSpc>
              <a:spcBef>
                <a:spcPts val="200"/>
              </a:spcBef>
              <a:spcAft>
                <a:spcPts val="0"/>
              </a:spcAft>
              <a:buSzPts val="1000"/>
              <a:buChar char="-"/>
              <a:defRPr sz="10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5275" lvl="2" marL="13716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Char char="•"/>
              <a:defRPr i="1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5275" lvl="3" marL="18288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Char char="-"/>
              <a:defRPr i="0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5275" lvl="4" marL="22860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»"/>
              <a:defRPr i="1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1"/>
          <p:cNvSpPr/>
          <p:nvPr>
            <p:ph idx="5" type="pic"/>
          </p:nvPr>
        </p:nvSpPr>
        <p:spPr>
          <a:xfrm>
            <a:off x="6286500" y="1952625"/>
            <a:ext cx="24765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6" type="body"/>
          </p:nvPr>
        </p:nvSpPr>
        <p:spPr>
          <a:xfrm>
            <a:off x="6286500" y="3852862"/>
            <a:ext cx="24765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92100" lvl="1" marL="914400" algn="l">
              <a:lnSpc>
                <a:spcPct val="129998"/>
              </a:lnSpc>
              <a:spcBef>
                <a:spcPts val="200"/>
              </a:spcBef>
              <a:spcAft>
                <a:spcPts val="0"/>
              </a:spcAft>
              <a:buSzPts val="1000"/>
              <a:buChar char="-"/>
              <a:defRPr sz="10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5275" lvl="2" marL="13716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Char char="•"/>
              <a:defRPr i="1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5275" lvl="3" marL="18288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Char char="-"/>
              <a:defRPr i="0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5275" lvl="4" marL="22860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»"/>
              <a:defRPr i="1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mages">
  <p:cSld name="Title and Image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>
            <a:off x="6429374" y="952500"/>
            <a:ext cx="95250" cy="419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6524625" y="952500"/>
            <a:ext cx="2619375" cy="952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12"/>
          <p:cNvSpPr/>
          <p:nvPr/>
        </p:nvSpPr>
        <p:spPr>
          <a:xfrm flipH="1">
            <a:off x="0" y="-9525"/>
            <a:ext cx="381000" cy="51625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12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2"/>
          <p:cNvSpPr/>
          <p:nvPr>
            <p:ph idx="2" type="pic"/>
          </p:nvPr>
        </p:nvSpPr>
        <p:spPr>
          <a:xfrm>
            <a:off x="1362075" y="1524000"/>
            <a:ext cx="3333750" cy="142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0" name="Google Shape;130;p12"/>
          <p:cNvSpPr/>
          <p:nvPr>
            <p:ph idx="3" type="pic"/>
          </p:nvPr>
        </p:nvSpPr>
        <p:spPr>
          <a:xfrm>
            <a:off x="1362075" y="3181350"/>
            <a:ext cx="3333750" cy="142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1" name="Google Shape;131;p12"/>
          <p:cNvSpPr/>
          <p:nvPr>
            <p:ph idx="4" type="pic"/>
          </p:nvPr>
        </p:nvSpPr>
        <p:spPr>
          <a:xfrm>
            <a:off x="5238750" y="1524000"/>
            <a:ext cx="3333750" cy="142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2" name="Google Shape;132;p12"/>
          <p:cNvSpPr/>
          <p:nvPr>
            <p:ph idx="5" type="pic"/>
          </p:nvPr>
        </p:nvSpPr>
        <p:spPr>
          <a:xfrm>
            <a:off x="5238750" y="3181350"/>
            <a:ext cx="3333750" cy="142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3" name="Google Shape;133;p12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SzPts val="1800"/>
              <a:buChar char="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5334000" y="666750"/>
            <a:ext cx="3810000" cy="38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5334000" y="666750"/>
            <a:ext cx="47625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1238250" y="619125"/>
            <a:ext cx="3524250" cy="1096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1241723" y="1809750"/>
            <a:ext cx="3520776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SzPts val="1800"/>
              <a:buChar char="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2" type="body"/>
          </p:nvPr>
        </p:nvSpPr>
        <p:spPr>
          <a:xfrm>
            <a:off x="5715000" y="952500"/>
            <a:ext cx="30480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SzPts val="1800"/>
              <a:buChar char="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9144000" cy="285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885825" y="1857375"/>
            <a:ext cx="857250" cy="857250"/>
            <a:chOff x="885825" y="1857375"/>
            <a:chExt cx="857250" cy="857250"/>
          </a:xfrm>
        </p:grpSpPr>
        <p:sp>
          <p:nvSpPr>
            <p:cNvPr id="51" name="Google Shape;51;p5"/>
            <p:cNvSpPr/>
            <p:nvPr/>
          </p:nvSpPr>
          <p:spPr>
            <a:xfrm>
              <a:off x="885825" y="1857375"/>
              <a:ext cx="95250" cy="857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81075" y="1857375"/>
              <a:ext cx="666750" cy="95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981075" y="2619375"/>
              <a:ext cx="381000" cy="95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647825" y="1857375"/>
              <a:ext cx="95250" cy="361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1466850" y="2238375"/>
            <a:ext cx="66675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ource Sans Pro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1465497" y="2905125"/>
            <a:ext cx="666885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0"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ctr">
              <a:spcBef>
                <a:spcPts val="22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4572000" y="476250"/>
            <a:ext cx="4000500" cy="419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2" name="Google Shape;6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/>
          <p:nvPr/>
        </p:nvSpPr>
        <p:spPr>
          <a:xfrm>
            <a:off x="0" y="0"/>
            <a:ext cx="4572000" cy="5141128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71500" y="476250"/>
            <a:ext cx="4000500" cy="4191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6"/>
          <p:cNvSpPr txBox="1"/>
          <p:nvPr>
            <p:ph type="title"/>
          </p:nvPr>
        </p:nvSpPr>
        <p:spPr>
          <a:xfrm>
            <a:off x="786574" y="609600"/>
            <a:ext cx="7563674" cy="62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857250" y="1378527"/>
            <a:ext cx="3381375" cy="4338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93600"/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000"/>
              <a:buNone/>
              <a:defRPr i="0" sz="1850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185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665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904875" y="1885950"/>
            <a:ext cx="333375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⇢"/>
              <a:defRPr>
                <a:solidFill>
                  <a:schemeClr val="lt1"/>
                </a:solidFill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  <a:defRPr>
                <a:solidFill>
                  <a:schemeClr val="lt1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  <a:defRPr>
                <a:solidFill>
                  <a:schemeClr val="lt1"/>
                </a:solidFill>
              </a:defRPr>
            </a:lvl4pPr>
            <a:lvl5pPr indent="-298450" lvl="4" marL="228600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5pPr>
            <a:lvl6pPr indent="-298450" lvl="5" marL="274320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6pPr>
            <a:lvl7pPr indent="-298450" lvl="6" marL="320040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7pPr>
            <a:lvl8pPr indent="-298450" lvl="7" marL="365760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8pPr>
            <a:lvl9pPr indent="-298450" lvl="8" marL="411480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3" type="body"/>
          </p:nvPr>
        </p:nvSpPr>
        <p:spPr>
          <a:xfrm>
            <a:off x="4857750" y="1378527"/>
            <a:ext cx="3451503" cy="4338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93600"/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000"/>
              <a:buNone/>
              <a:defRPr i="0" sz="1850" cap="non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185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665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4" type="body"/>
          </p:nvPr>
        </p:nvSpPr>
        <p:spPr>
          <a:xfrm>
            <a:off x="4856564" y="1885950"/>
            <a:ext cx="3452713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SzPts val="1800"/>
              <a:buChar char="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7"/>
          <p:cNvGrpSpPr/>
          <p:nvPr/>
        </p:nvGrpSpPr>
        <p:grpSpPr>
          <a:xfrm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75" name="Google Shape;75;p7"/>
            <p:cNvSpPr/>
            <p:nvPr/>
          </p:nvSpPr>
          <p:spPr>
            <a:xfrm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2524125" y="2247900"/>
            <a:ext cx="560492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ource Sans Pro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8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8750" y="0"/>
            <a:ext cx="390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/>
          <p:nvPr/>
        </p:nvSpPr>
        <p:spPr>
          <a:xfrm>
            <a:off x="5238750" y="0"/>
            <a:ext cx="3905250" cy="5141128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1238250" y="476250"/>
            <a:ext cx="352425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1238250" y="1693157"/>
            <a:ext cx="3524250" cy="2593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SzPts val="1800"/>
              <a:buChar char="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2" type="body"/>
          </p:nvPr>
        </p:nvSpPr>
        <p:spPr>
          <a:xfrm>
            <a:off x="5715000" y="619125"/>
            <a:ext cx="2952750" cy="3717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0" name="Google Shape;100;p10"/>
          <p:cNvGrpSpPr/>
          <p:nvPr/>
        </p:nvGrpSpPr>
        <p:grpSpPr>
          <a:xfrm>
            <a:off x="6724650" y="238125"/>
            <a:ext cx="2571750" cy="4667250"/>
            <a:chOff x="6724650" y="238125"/>
            <a:chExt cx="2571750" cy="4667250"/>
          </a:xfrm>
        </p:grpSpPr>
        <p:sp>
          <p:nvSpPr>
            <p:cNvPr id="101" name="Google Shape;101;p10"/>
            <p:cNvSpPr/>
            <p:nvPr/>
          </p:nvSpPr>
          <p:spPr>
            <a:xfrm>
              <a:off x="6724650" y="238125"/>
              <a:ext cx="95250" cy="46672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6819900" y="238125"/>
              <a:ext cx="2476500" cy="952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819900" y="4810125"/>
              <a:ext cx="2476500" cy="952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4" name="Google Shape;104;p10"/>
          <p:cNvSpPr/>
          <p:nvPr/>
        </p:nvSpPr>
        <p:spPr>
          <a:xfrm>
            <a:off x="5334000" y="714375"/>
            <a:ext cx="3238500" cy="3714750"/>
          </a:xfrm>
          <a:prstGeom prst="rect">
            <a:avLst/>
          </a:prstGeom>
          <a:solidFill>
            <a:schemeClr val="lt1"/>
          </a:solidFill>
          <a:ln cap="flat" cmpd="sng" w="95250">
            <a:solidFill>
              <a:srgbClr val="9FCD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0"/>
          <p:cNvSpPr txBox="1"/>
          <p:nvPr>
            <p:ph type="title"/>
          </p:nvPr>
        </p:nvSpPr>
        <p:spPr>
          <a:xfrm>
            <a:off x="1238250" y="476250"/>
            <a:ext cx="352425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1238250" y="1685925"/>
            <a:ext cx="352425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228600" lvl="0" marL="4572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0"/>
          <p:cNvSpPr/>
          <p:nvPr>
            <p:ph idx="2" type="pic"/>
          </p:nvPr>
        </p:nvSpPr>
        <p:spPr>
          <a:xfrm>
            <a:off x="5381625" y="762000"/>
            <a:ext cx="314325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  <a:defRPr b="1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3429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8450" lvl="4" marL="2286000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8450" lvl="5" marL="2743200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1"/>
          <p:cNvGrpSpPr/>
          <p:nvPr/>
        </p:nvGrpSpPr>
        <p:grpSpPr>
          <a:xfrm>
            <a:off x="819150" y="276225"/>
            <a:ext cx="666750" cy="672085"/>
            <a:chOff x="819150" y="276225"/>
            <a:chExt cx="666750" cy="672085"/>
          </a:xfrm>
        </p:grpSpPr>
        <p:sp>
          <p:nvSpPr>
            <p:cNvPr id="16" name="Google Shape;16;p1"/>
            <p:cNvSpPr/>
            <p:nvPr/>
          </p:nvSpPr>
          <p:spPr>
            <a:xfrm>
              <a:off x="914400" y="276225"/>
              <a:ext cx="476250" cy="952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819150" y="281560"/>
              <a:ext cx="95250" cy="6667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390650" y="281560"/>
              <a:ext cx="95250" cy="2857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914400" y="847725"/>
              <a:ext cx="285750" cy="952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hreyabanerjee.pythonanywher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4252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title"/>
          </p:nvPr>
        </p:nvSpPr>
        <p:spPr>
          <a:xfrm>
            <a:off x="2524125" y="2252529"/>
            <a:ext cx="5604928" cy="1262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ource Sans Pro"/>
              <a:buNone/>
            </a:pPr>
            <a:r>
              <a:rPr lang="en-US"/>
              <a:t>Maindo Parking Website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Signup page</a:t>
            </a:r>
            <a:endParaRPr/>
          </a:p>
        </p:txBody>
      </p:sp>
      <p:pic>
        <p:nvPicPr>
          <p:cNvPr id="195" name="Google Shape;19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123950"/>
            <a:ext cx="5791199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Takeaways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User Authentication in Django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Creating new users for website in Django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Fetching the data from django database and displaying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Creating models, templates, loading css for the webpages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Developing a fully functional website on django framework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Linking the pages and the urls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Loading static data on the page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Understanding the django framework, collaboration of html and python</a:t>
            </a:r>
            <a:endParaRPr/>
          </a:p>
          <a:p>
            <a:pPr indent="-228600" lvl="0" marL="34290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5"/>
              <a:buChar char="⇢"/>
            </a:pPr>
            <a:r>
              <a:rPr lang="en-US" sz="1665"/>
              <a:t>Shreya Banerjee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/>
              <a:t>PES1201700198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/>
              <a:t>Email : shreyabanerjee167@gmail.com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480"/>
          </a:p>
          <a:p>
            <a:pPr indent="-342900" lvl="0" marL="3429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65"/>
              <a:buChar char="⇢"/>
            </a:pPr>
            <a:r>
              <a:rPr lang="en-US" sz="1665"/>
              <a:t>Unnati Chaturvedi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/>
              <a:t>PES1201700225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/>
              <a:t>Email : unnatichaturvedi295@gmail.com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480"/>
          </a:p>
          <a:p>
            <a:pPr indent="-342900" lvl="0" marL="3429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65"/>
              <a:buChar char="⇢"/>
            </a:pPr>
            <a:r>
              <a:rPr lang="en-US" sz="1665"/>
              <a:t>Zenkar S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/>
              <a:t>PES1201701532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/>
              <a:t>Email : zenkarsrinivas@gmail.com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Website Description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 , at Maindo park attempt to make our customer's life easier by finding them parking spaces at their desired location.</a:t>
            </a:r>
            <a:br>
              <a:rPr lang="en-US"/>
            </a:br>
            <a:r>
              <a:rPr lang="en-US"/>
              <a:t>Forget about toeing of your cars, parking in no-parking zones and altercations with the traffic police. All you have to do is register into our website and you are all set!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We have recommendations for the best parking position at your desired location. Locating your cars in the parking is much easier with our GPS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Hosting link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https://shreyabanerjee.pythonanywhere.com/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Individual Contributions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Shreya B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/>
              <a:t>User login form, handling URL linking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Unnati C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/>
              <a:t>Sign in page for new users, front-end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Zenkar S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/>
              <a:t>User Profile Page, that fetches user info from django 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Screen shots</a:t>
            </a:r>
            <a:endParaRPr/>
          </a:p>
        </p:txBody>
      </p:sp>
      <p:pic>
        <p:nvPicPr>
          <p:cNvPr id="164" name="Google Shape;16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047750"/>
            <a:ext cx="6248400" cy="3905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Login form</a:t>
            </a:r>
            <a:endParaRPr/>
          </a:p>
        </p:txBody>
      </p:sp>
      <p:pic>
        <p:nvPicPr>
          <p:cNvPr id="170" name="Google Shape;17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675" y="1216025"/>
            <a:ext cx="6976900" cy="31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123950"/>
            <a:ext cx="61722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After clicking on Profile Details…</a:t>
            </a:r>
            <a:endParaRPr/>
          </a:p>
        </p:txBody>
      </p:sp>
      <p:pic>
        <p:nvPicPr>
          <p:cNvPr id="182" name="Google Shape;18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216024"/>
            <a:ext cx="5638800" cy="36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38250" y="619125"/>
            <a:ext cx="3524250" cy="1096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Logged in as another user..</a:t>
            </a:r>
            <a:endParaRPr/>
          </a:p>
        </p:txBody>
      </p:sp>
      <p:pic>
        <p:nvPicPr>
          <p:cNvPr id="188" name="Google Shape;18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1" y="1885950"/>
            <a:ext cx="4312542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55612" t="52656"/>
          <a:stretch/>
        </p:blipFill>
        <p:spPr>
          <a:xfrm>
            <a:off x="5334000" y="619125"/>
            <a:ext cx="38100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