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DAF-1057-173A-E891-0A52BC83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EE1D-F5E6-D7EF-C55B-47FA7165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5556-6495-4688-C4FE-4F570FF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2C3-AD99-4127-B523-6C18316C05E3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9257-C581-A8FA-2638-BCB28CEE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DD7B-6911-E9B7-F1D6-205AE3AB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FFAB-999D-DF95-6BDA-6B34E2FB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A35D5-98C4-0CCD-223A-E4DC2A35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DF1F-43FC-0C3F-2DEB-3AA262D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5572-0A44-4F7D-88F6-64E61960616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9D76-A072-0BB5-D36F-30B5342E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B852-98F6-107F-EE12-3E7440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2AAD0-5D6E-5184-70DD-48337F5C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5FC87-A9C1-411C-56A0-7D5ED480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8DEF-C6B7-7A5A-16E1-0510AA43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4C-8777-4231-9602-6EBB7DA0E0BE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AD03-9954-0639-A75D-8F6736DF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65CE-A2B6-6EA4-B5CC-65EF1774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37B-75CA-55EB-04CF-BAEE5E5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A067-D4D5-6F79-0306-6DBC246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790B-C748-FF85-B466-0A171F4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CF2-E584-4357-973C-F3747662DBF0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9F2E-A333-B999-20B5-4CD230F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D99B-096B-5050-469F-E8634BB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63F0-8818-1ECD-E1E8-13D25E0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C93-D1E1-AE67-5B3E-FC0104D8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D0FF-F33E-A839-F0B2-9A75771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EFED-E3C9-488D-B7FD-C3B90D5B0712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16F1-8F5F-E99A-79DF-034A8B1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CB1A-86CD-F813-DD59-128EFC3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C0B5-F09A-3880-86C3-75AA9D8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2EC1-76EE-01D0-A7CF-9239D1CF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2C2B2-F48E-57CA-E430-4CE537BE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DC75E-5D6F-D6B1-0BD7-1D9A2CD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098A-034B-47B4-858C-FCE185691A6F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1A0EB-4802-2AC0-6099-396889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FB058-A0AC-8F59-3B34-C8295B1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3095-E082-BCD8-9555-3D6060C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26CD-D208-7707-C787-35A13E12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1A8E-F827-0AE3-016E-9C8051F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8FDAB-7B3E-E3CB-002D-2C11DEC3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89BD5-5534-FA85-90A2-07648D70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A622E-8863-7B64-7968-87A54D63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B100-58AE-46AD-8E9A-6B1D8AA5EF27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757BB-7ED4-F787-FE4D-510B135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7E427-10AE-CEB9-0D4B-5A502EA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DC8C-C813-112E-369E-B493C1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F800C-1D37-D472-C1AE-A02E603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8555-2F4F-4A3F-8284-5B324DB621AE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28B2-3F22-AF51-A4B8-909B0FB3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9B7F-C922-F4F4-AA20-AD5E135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D085-1993-08FA-C17D-E07E2EB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3CD-CEB9-4509-948B-8D3A30153B41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C5D20-A1B2-0ADE-A550-C9587A8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6BCC-85E9-F68D-0D32-A5E6858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5D4B-5859-6AF8-5E93-597C1F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B240-7476-E07F-E790-1E30F303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84F18-580F-9C97-C637-E8898948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738B2-B759-91BA-DAA0-97918FA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E44-EF2E-468C-90F6-81F5AC7BFAA9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3760-214C-25BF-9DDA-1D7B5EB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98C0-3C2F-42FA-DB59-88A1F5F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6259-1BCA-E714-B86C-DCA4B66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4B66A-3034-B361-43D1-F8305442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4178-6677-A312-EC91-0282475D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DA1A-12B2-8542-78D4-CE4526C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767-EA61-4805-8C73-65348C05515D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AE457-4DF7-4554-7482-6751A59F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09F-1373-D108-83D3-92BC0D6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BD956-23CC-53D0-04D8-42E2D4C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3792-A570-6F1A-BDD5-BE0A32C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1E84-5BB3-E2B4-7525-D015C465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0631-B010-4BD5-907D-4D2A3BB5F505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6F45-173C-C48B-27F1-FB4CD5A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A7F9-7799-F1DA-55A2-9B0D9B2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/>
              <a:t>“</a:t>
            </a:r>
            <a:r>
              <a:rPr lang="en-US" sz="3200" b="1" dirty="0">
                <a:latin typeface="Arial Black" panose="020B0A04020102020204" pitchFamily="34" charset="0"/>
              </a:rPr>
              <a:t>MUSIC PLAYLIST GENERATOR</a:t>
            </a:r>
            <a:r>
              <a:rPr lang="en-US" sz="3200" b="1" dirty="0"/>
              <a:t>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Miss.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Samruddhi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Chavan [UCS23F1024]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Miss. Unnati Dabhade [UCS23F1025]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Gawali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</a:t>
            </a:r>
            <a:r>
              <a:rPr lang="en-IN" sz="22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Kopargaon</a:t>
            </a:r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54500" y="126625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b="1" dirty="0"/>
              <a:t>Contents</a:t>
            </a:r>
            <a:endParaRPr b="1" dirty="0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2580251" y="2209744"/>
            <a:ext cx="7571700" cy="4736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 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function.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Code.</a:t>
            </a:r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Center</a:t>
              </a:r>
              <a:endParaRPr sz="15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E5D70D-9130-521F-73FC-9A8185360D5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622036" y="6356351"/>
            <a:ext cx="6707358" cy="365125"/>
          </a:xfrm>
        </p:spPr>
        <p:txBody>
          <a:bodyPr/>
          <a:lstStyle/>
          <a:p>
            <a:r>
              <a:rPr lang="en-US" dirty="0"/>
              <a:t>Music Playlist 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45F3-FE61-5B74-0D75-2A17392B5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59575" y="6429571"/>
            <a:ext cx="6183934" cy="365125"/>
          </a:xfrm>
        </p:spPr>
        <p:txBody>
          <a:bodyPr/>
          <a:lstStyle/>
          <a:p>
            <a:r>
              <a:rPr lang="en-US" dirty="0"/>
              <a:t>Music Playlist Generator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Music Playlist Generator is a Python-based project designed to enhance the music listening experience by creating personalized playlists tailored to the language preference and mood. Leveraging the Spotify platform, this project offers a seamless way to discover curated playlists that match the current emotional state and language preference.</a:t>
            </a:r>
          </a:p>
          <a:p>
            <a:pPr algn="ctr"/>
            <a:endParaRPr lang="en-US" sz="2800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Objectives</a:t>
            </a:r>
          </a:p>
          <a:p>
            <a:pPr algn="just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project aims to dynamically generate Spotify playlist URLs that match the user's current emotional state and language preference. Through this project, users can explore and enjoy a diverse range of music playlists, fostering a deeper connection with their favorite songs and genres while discovering new tracks that cater to their unique tastes and preferences.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Music Playlist 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42AE39-1854-F028-8AED-C37736E1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397" y="2325735"/>
            <a:ext cx="928540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Language &amp; Mood Selection: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Users choose their preferred language (Marathi, Hindi, English) and mood (Happy, Sad, Dance, Chill, Energetic, Workout).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Dynamic Playlist Generation: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Based on user inputs, the project generates Spotify playlist URLs tailored to the selected language and mood.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Integration with Spotify: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Users can easily open the generated playlist URLs in their web browser, allowing instant access to curated playlists on Spotify.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Error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The project gracefully handles invalid inputs, ensuring a smooth user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User-Friendly Interface: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Clear instructions and feedback guide users through the process, making it easy to personalize their music listening experience.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1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Music Playlist Generator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Strings: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Represent text data (e.g., language names, mood options, playlist URLs).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Dictionaries: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Store mappings between language and mood combinations and their corresponding Spotify playlist URLs.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Integers: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Used for menu selections (language choice, mood choice) and accessing data structures.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NoneType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Represents absence of a value, particularly in case of invalid inputs or when a function does not return a valid playlist URL.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192386" y="1371644"/>
            <a:ext cx="878421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Music Playlist Generator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webbrowser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Used to open Spotify playlist URLs in the default web browser.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Music Playlist Generator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print():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Used for displaying messages and information to the user via the console.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input():</a:t>
            </a:r>
            <a:r>
              <a:rPr lang="en-US" dirty="0"/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Used for taking user input from the console.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get():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method of dictionaries used to retrieve values based on keys.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br>
              <a:rPr lang="en-US" dirty="0">
                <a:effectLst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95524" y="956798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Music Playlist 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01E643-842C-CCA7-BB77-02B8F7112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5" t="45568" r="61658" b="12187"/>
          <a:stretch/>
        </p:blipFill>
        <p:spPr>
          <a:xfrm>
            <a:off x="361360" y="2285869"/>
            <a:ext cx="3487919" cy="31056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C3640-C633-3416-1235-46811ABECC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" b="5980"/>
          <a:stretch/>
        </p:blipFill>
        <p:spPr>
          <a:xfrm>
            <a:off x="3941318" y="1593193"/>
            <a:ext cx="7889322" cy="42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72662" y="302320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800" b="1" dirty="0"/>
              <a:t>Thank You</a:t>
            </a:r>
            <a:endParaRPr sz="3800"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742224" y="2139884"/>
            <a:ext cx="7437748" cy="36953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                                      Music Playlist 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700</Words>
  <Application>Microsoft Office PowerPoint</Application>
  <PresentationFormat>Widescreen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Söhne</vt:lpstr>
      <vt:lpstr>Times New Roman</vt:lpstr>
      <vt:lpstr>Office Theme</vt:lpstr>
      <vt:lpstr>“MUSIC PLAYLIST GENERATOR”</vt:lpstr>
      <vt:lpstr>Contents</vt:lpstr>
      <vt:lpstr>  Introduction</vt:lpstr>
      <vt:lpstr>Functionality of Project</vt:lpstr>
      <vt:lpstr>Details about Data types used in project</vt:lpstr>
      <vt:lpstr>Details about predefine module/libraries used in project</vt:lpstr>
      <vt:lpstr>Details about predefined function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Prem Dabhade</cp:lastModifiedBy>
  <cp:revision>2</cp:revision>
  <dcterms:created xsi:type="dcterms:W3CDTF">2024-05-03T14:18:59Z</dcterms:created>
  <dcterms:modified xsi:type="dcterms:W3CDTF">2024-05-05T06:43:54Z</dcterms:modified>
</cp:coreProperties>
</file>