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950"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12/7/2024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562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8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126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12/7/2024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42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16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22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41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57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74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811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12/7/2024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089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12/7/2024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916965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unnatisaxena/OIBSIP"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ECCF3"/>
        </a:solidFill>
        <a:effectLst/>
      </p:bgPr>
    </p:bg>
    <p:spTree>
      <p:nvGrpSpPr>
        <p:cNvPr id="1" name=""/>
        <p:cNvGrpSpPr/>
        <p:nvPr/>
      </p:nvGrpSpPr>
      <p:grpSpPr>
        <a:xfrm>
          <a:off x="0" y="0"/>
          <a:ext cx="0" cy="0"/>
          <a:chOff x="0" y="0"/>
          <a:chExt cx="0" cy="0"/>
        </a:xfrm>
      </p:grpSpPr>
      <p:pic>
        <p:nvPicPr>
          <p:cNvPr id="5" name="Picture 4" descr="A colorful lines in a dark background&#10;&#10;Description automatically generated with medium confidence">
            <a:extLst>
              <a:ext uri="{FF2B5EF4-FFF2-40B4-BE49-F238E27FC236}">
                <a16:creationId xmlns:a16="http://schemas.microsoft.com/office/drawing/2014/main" id="{A7ED0692-3248-B3A0-B35C-D8ED1614EA1C}"/>
              </a:ext>
            </a:extLst>
          </p:cNvPr>
          <p:cNvPicPr>
            <a:picLocks noChangeAspect="1"/>
          </p:cNvPicPr>
          <p:nvPr/>
        </p:nvPicPr>
        <p:blipFill>
          <a:blip r:embed="rId2"/>
          <a:srcRect l="15512" r="12076" b="1"/>
          <a:stretch/>
        </p:blipFill>
        <p:spPr>
          <a:xfrm>
            <a:off x="5101771" y="10"/>
            <a:ext cx="7094361" cy="6857989"/>
          </a:xfrm>
          <a:prstGeom prst="rect">
            <a:avLst/>
          </a:prstGeom>
        </p:spPr>
      </p:pic>
      <p:sp>
        <p:nvSpPr>
          <p:cNvPr id="8" name="Rectangle 7">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53CC4F-7E0E-5293-ED2E-45C6CFEE6F17}"/>
              </a:ext>
            </a:extLst>
          </p:cNvPr>
          <p:cNvSpPr>
            <a:spLocks noGrp="1"/>
          </p:cNvSpPr>
          <p:nvPr>
            <p:ph type="ctrTitle"/>
          </p:nvPr>
        </p:nvSpPr>
        <p:spPr>
          <a:xfrm>
            <a:off x="380820" y="1388896"/>
            <a:ext cx="4288456" cy="2798604"/>
          </a:xfrm>
        </p:spPr>
        <p:txBody>
          <a:bodyPr>
            <a:normAutofit fontScale="90000"/>
          </a:bodyPr>
          <a:lstStyle/>
          <a:p>
            <a:r>
              <a:rPr lang="en-US" sz="4400" dirty="0">
                <a:solidFill>
                  <a:srgbClr val="FFFFFF"/>
                </a:solidFill>
              </a:rPr>
              <a:t>UNNATI SAXENA</a:t>
            </a:r>
            <a:br>
              <a:rPr lang="en-US" sz="3800" dirty="0">
                <a:solidFill>
                  <a:srgbClr val="FFFFFF"/>
                </a:solidFill>
              </a:rPr>
            </a:br>
            <a:br>
              <a:rPr lang="en-US" sz="3800" dirty="0">
                <a:solidFill>
                  <a:srgbClr val="FFFFFF"/>
                </a:solidFill>
              </a:rPr>
            </a:br>
            <a:r>
              <a:rPr lang="en-US" sz="3800" dirty="0">
                <a:solidFill>
                  <a:srgbClr val="FFFFFF"/>
                </a:solidFill>
              </a:rPr>
              <a:t>Data Science intern at Oasis </a:t>
            </a:r>
            <a:r>
              <a:rPr lang="en-US" sz="3800" dirty="0" err="1">
                <a:solidFill>
                  <a:srgbClr val="FFFFFF"/>
                </a:solidFill>
              </a:rPr>
              <a:t>Infobyte</a:t>
            </a:r>
            <a:endParaRPr lang="en-IN" sz="3800" dirty="0">
              <a:solidFill>
                <a:srgbClr val="FFFFFF"/>
              </a:solidFill>
            </a:endParaRPr>
          </a:p>
        </p:txBody>
      </p:sp>
      <p:sp>
        <p:nvSpPr>
          <p:cNvPr id="12" name="Oval 11">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37A11A64-0CA2-D1DB-0C77-0AD24BF5CE34}"/>
              </a:ext>
            </a:extLst>
          </p:cNvPr>
          <p:cNvSpPr/>
          <p:nvPr/>
        </p:nvSpPr>
        <p:spPr>
          <a:xfrm>
            <a:off x="6351092" y="887249"/>
            <a:ext cx="4176000" cy="4210045"/>
          </a:xfrm>
          <a:prstGeom prst="ellipse">
            <a:avLst/>
          </a:prstGeom>
          <a:blipFill dpi="0" rotWithShape="1">
            <a:blip r:embed="rId3"/>
            <a:srcRect/>
            <a:stretch>
              <a:fillRect l="-5604" t="-38075" r="-7328" b="-3871"/>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852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C7C769-C331-39EC-2BBB-B3F9429DB0A2}"/>
              </a:ext>
            </a:extLst>
          </p:cNvPr>
          <p:cNvSpPr>
            <a:spLocks noGrp="1"/>
          </p:cNvSpPr>
          <p:nvPr>
            <p:ph type="title"/>
          </p:nvPr>
        </p:nvSpPr>
        <p:spPr>
          <a:xfrm>
            <a:off x="5953328" y="0"/>
            <a:ext cx="6102485" cy="1681946"/>
          </a:xfrm>
        </p:spPr>
        <p:txBody>
          <a:bodyPr vert="horz" lIns="91440" tIns="45720" rIns="91440" bIns="45720" rtlCol="0" anchor="b">
            <a:normAutofit/>
          </a:bodyPr>
          <a:lstStyle/>
          <a:p>
            <a:pPr>
              <a:spcAft>
                <a:spcPts val="600"/>
              </a:spcAft>
            </a:pPr>
            <a:r>
              <a:rPr lang="en-US" sz="3800" kern="1200" dirty="0">
                <a:solidFill>
                  <a:schemeClr val="tx1"/>
                </a:solidFill>
                <a:latin typeface="+mj-lt"/>
                <a:ea typeface="+mj-ea"/>
                <a:cs typeface="+mj-cs"/>
              </a:rPr>
              <a:t>TASK 4</a:t>
            </a:r>
            <a:br>
              <a:rPr lang="en-US" sz="3800" kern="1200" dirty="0">
                <a:solidFill>
                  <a:schemeClr val="tx1"/>
                </a:solidFill>
                <a:latin typeface="+mj-lt"/>
                <a:ea typeface="+mj-ea"/>
                <a:cs typeface="+mj-cs"/>
              </a:rPr>
            </a:br>
            <a:r>
              <a:rPr lang="en-US" sz="3600" dirty="0"/>
              <a:t>EMAIL SPAM DETECTION WITH MACHINE LEARNING</a:t>
            </a:r>
            <a:endParaRPr lang="en-US" sz="3800" kern="1200" dirty="0">
              <a:solidFill>
                <a:schemeClr val="tx1"/>
              </a:solidFill>
              <a:latin typeface="+mj-lt"/>
              <a:ea typeface="+mj-ea"/>
              <a:cs typeface="+mj-cs"/>
            </a:endParaRPr>
          </a:p>
        </p:txBody>
      </p:sp>
    </p:spTree>
    <p:extLst>
      <p:ext uri="{BB962C8B-B14F-4D97-AF65-F5344CB8AC3E}">
        <p14:creationId xmlns:p14="http://schemas.microsoft.com/office/powerpoint/2010/main" val="3691604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6CC4117-5295-B2AB-87F0-3DE2B22A73F4}"/>
              </a:ext>
            </a:extLst>
          </p:cNvPr>
          <p:cNvSpPr txBox="1"/>
          <p:nvPr/>
        </p:nvSpPr>
        <p:spPr>
          <a:xfrm>
            <a:off x="2987040" y="350520"/>
            <a:ext cx="8625840" cy="2677656"/>
          </a:xfrm>
          <a:prstGeom prst="rect">
            <a:avLst/>
          </a:prstGeom>
          <a:noFill/>
        </p:spPr>
        <p:txBody>
          <a:bodyPr wrap="square" rtlCol="0">
            <a:spAutoFit/>
          </a:bodyPr>
          <a:lstStyle/>
          <a:p>
            <a:pPr algn="just"/>
            <a:r>
              <a:rPr lang="en-US" sz="2400" b="0" i="0" dirty="0">
                <a:effectLst/>
                <a:latin typeface="Roboto" panose="02000000000000000000" pitchFamily="2" charset="0"/>
              </a:rPr>
              <a:t>We’ve all been the recipients of spam emails before. Spam mail, or junk mail, is a type of email sent to a massive number of users at one time, frequently containing cryptic messages, scams, or phishing content. In this project, Python was used to build an email spam detector. Then, use machine learning to train the spam detector to recognize and classify emails into spam and non-spam, Let's get started!</a:t>
            </a:r>
            <a:endParaRPr lang="en-IN" sz="2400" dirty="0"/>
          </a:p>
        </p:txBody>
      </p:sp>
    </p:spTree>
    <p:extLst>
      <p:ext uri="{BB962C8B-B14F-4D97-AF65-F5344CB8AC3E}">
        <p14:creationId xmlns:p14="http://schemas.microsoft.com/office/powerpoint/2010/main" val="27314518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ECCF3"/>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1576E0-DAA8-9341-2B0E-59DAC9C4C291}"/>
              </a:ext>
            </a:extLst>
          </p:cNvPr>
          <p:cNvSpPr>
            <a:spLocks noGrp="1"/>
          </p:cNvSpPr>
          <p:nvPr>
            <p:ph type="title"/>
          </p:nvPr>
        </p:nvSpPr>
        <p:spPr>
          <a:xfrm>
            <a:off x="6367147" y="1634247"/>
            <a:ext cx="5158185" cy="3202297"/>
          </a:xfrm>
        </p:spPr>
        <p:txBody>
          <a:bodyPr vert="horz" lIns="91440" tIns="45720" rIns="91440" bIns="45720" rtlCol="0" anchor="b">
            <a:normAutofit fontScale="90000"/>
          </a:bodyPr>
          <a:lstStyle/>
          <a:p>
            <a:pPr algn="ctr"/>
            <a:r>
              <a:rPr lang="en-US" sz="4700" kern="1200" dirty="0">
                <a:solidFill>
                  <a:schemeClr val="bg1"/>
                </a:solidFill>
                <a:latin typeface="+mj-lt"/>
                <a:ea typeface="+mj-ea"/>
                <a:cs typeface="+mj-cs"/>
              </a:rPr>
              <a:t>CHECK THE CODE IN THE GITHUB REPOSITORY</a:t>
            </a:r>
            <a:br>
              <a:rPr lang="en-US" sz="4700" kern="1200" dirty="0">
                <a:solidFill>
                  <a:schemeClr val="bg1"/>
                </a:solidFill>
                <a:latin typeface="+mj-lt"/>
                <a:ea typeface="+mj-ea"/>
                <a:cs typeface="+mj-cs"/>
              </a:rPr>
            </a:br>
            <a:br>
              <a:rPr lang="en-US" sz="4700" kern="1200" dirty="0">
                <a:solidFill>
                  <a:schemeClr val="bg1"/>
                </a:solidFill>
                <a:latin typeface="+mj-lt"/>
                <a:ea typeface="+mj-ea"/>
                <a:cs typeface="+mj-cs"/>
              </a:rPr>
            </a:br>
            <a:r>
              <a:rPr lang="en-US" sz="2700" kern="1200" dirty="0">
                <a:solidFill>
                  <a:schemeClr val="bg1"/>
                </a:solidFill>
                <a:latin typeface="+mj-lt"/>
                <a:ea typeface="+mj-ea"/>
                <a:cs typeface="+mj-cs"/>
                <a:hlinkClick r:id="rId2">
                  <a:extLst>
                    <a:ext uri="{A12FA001-AC4F-418D-AE19-62706E023703}">
                      <ahyp:hlinkClr xmlns:ahyp="http://schemas.microsoft.com/office/drawing/2018/hyperlinkcolor" val="tx"/>
                    </a:ext>
                  </a:extLst>
                </a:hlinkClick>
              </a:rPr>
              <a:t>https://github.com/unnatisaxena/OIBSIP</a:t>
            </a:r>
            <a:endParaRPr lang="en-US" sz="4700" kern="1200" dirty="0">
              <a:solidFill>
                <a:schemeClr val="bg1"/>
              </a:solidFill>
              <a:latin typeface="+mj-lt"/>
              <a:ea typeface="+mj-ea"/>
              <a:cs typeface="+mj-cs"/>
            </a:endParaRPr>
          </a:p>
        </p:txBody>
      </p:sp>
      <p:sp>
        <p:nvSpPr>
          <p:cNvPr id="17" name="Oval 1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E7D14770-389F-C7D9-DC46-974ECCBF9F64}"/>
              </a:ext>
            </a:extLst>
          </p:cNvPr>
          <p:cNvPicPr>
            <a:picLocks noChangeAspect="1"/>
          </p:cNvPicPr>
          <p:nvPr/>
        </p:nvPicPr>
        <p:blipFill>
          <a:blip r:embed="rId3"/>
          <a:srcRect t="2445" r="10765"/>
          <a:stretch/>
        </p:blipFill>
        <p:spPr>
          <a:xfrm>
            <a:off x="0" y="0"/>
            <a:ext cx="6248400" cy="6858000"/>
          </a:xfrm>
          <a:prstGeom prst="rect">
            <a:avLst/>
          </a:prstGeom>
        </p:spPr>
      </p:pic>
    </p:spTree>
    <p:extLst>
      <p:ext uri="{BB962C8B-B14F-4D97-AF65-F5344CB8AC3E}">
        <p14:creationId xmlns:p14="http://schemas.microsoft.com/office/powerpoint/2010/main" val="274966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 marks in a line and one question mark is lit">
            <a:extLst>
              <a:ext uri="{FF2B5EF4-FFF2-40B4-BE49-F238E27FC236}">
                <a16:creationId xmlns:a16="http://schemas.microsoft.com/office/drawing/2014/main" id="{E7FAD814-52E9-A623-06D5-776BC17F7A69}"/>
              </a:ext>
            </a:extLst>
          </p:cNvPr>
          <p:cNvPicPr>
            <a:picLocks noChangeAspect="1"/>
          </p:cNvPicPr>
          <p:nvPr/>
        </p:nvPicPr>
        <p:blipFill>
          <a:blip r:embed="rId2"/>
          <a:srcRect t="2046" r="-1" b="13663"/>
          <a:stretch/>
        </p:blipFill>
        <p:spPr>
          <a:xfrm>
            <a:off x="20" y="10"/>
            <a:ext cx="12188932" cy="6857990"/>
          </a:xfrm>
          <a:prstGeom prst="rect">
            <a:avLst/>
          </a:prstGeom>
        </p:spPr>
      </p:pic>
      <p:sp>
        <p:nvSpPr>
          <p:cNvPr id="14" name="Rectangle 13">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BBD3A-A6E9-ECE0-BE3A-5A3C865154C2}"/>
              </a:ext>
            </a:extLst>
          </p:cNvPr>
          <p:cNvSpPr>
            <a:spLocks noGrp="1"/>
          </p:cNvSpPr>
          <p:nvPr>
            <p:ph type="title"/>
          </p:nvPr>
        </p:nvSpPr>
        <p:spPr>
          <a:xfrm>
            <a:off x="6095999" y="3834174"/>
            <a:ext cx="5257800" cy="1701570"/>
          </a:xfrm>
        </p:spPr>
        <p:txBody>
          <a:bodyPr vert="horz" lIns="91440" tIns="45720" rIns="91440" bIns="45720" rtlCol="0" anchor="b">
            <a:normAutofit/>
          </a:bodyPr>
          <a:lstStyle/>
          <a:p>
            <a:r>
              <a:rPr lang="en-US" sz="1800" kern="1200">
                <a:solidFill>
                  <a:schemeClr val="tx1"/>
                </a:solidFill>
                <a:latin typeface="+mj-lt"/>
                <a:ea typeface="+mj-ea"/>
                <a:cs typeface="+mj-cs"/>
              </a:rPr>
              <a:t>Questions? Let me Know.</a:t>
            </a:r>
            <a:br>
              <a:rPr lang="en-US" sz="1800" kern="1200">
                <a:solidFill>
                  <a:schemeClr val="tx1"/>
                </a:solidFill>
                <a:latin typeface="+mj-lt"/>
                <a:ea typeface="+mj-ea"/>
                <a:cs typeface="+mj-cs"/>
              </a:rPr>
            </a:br>
            <a:r>
              <a:rPr lang="en-US" sz="1800" kern="1200">
                <a:solidFill>
                  <a:schemeClr val="tx1"/>
                </a:solidFill>
                <a:latin typeface="+mj-lt"/>
                <a:ea typeface="+mj-ea"/>
                <a:cs typeface="+mj-cs"/>
              </a:rPr>
              <a:t>LinkedIn: https://www.linkedin.com/in/unnatisaxena/</a:t>
            </a:r>
            <a:br>
              <a:rPr lang="en-US" sz="1800" kern="1200">
                <a:solidFill>
                  <a:schemeClr val="tx1"/>
                </a:solidFill>
                <a:latin typeface="+mj-lt"/>
                <a:ea typeface="+mj-ea"/>
                <a:cs typeface="+mj-cs"/>
              </a:rPr>
            </a:br>
            <a:endParaRPr lang="en-US" sz="1800" kern="1200">
              <a:solidFill>
                <a:schemeClr val="tx1"/>
              </a:solidFill>
              <a:latin typeface="+mj-lt"/>
              <a:ea typeface="+mj-ea"/>
              <a:cs typeface="+mj-cs"/>
            </a:endParaRPr>
          </a:p>
        </p:txBody>
      </p:sp>
    </p:spTree>
    <p:extLst>
      <p:ext uri="{BB962C8B-B14F-4D97-AF65-F5344CB8AC3E}">
        <p14:creationId xmlns:p14="http://schemas.microsoft.com/office/powerpoint/2010/main" val="41848446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104</TotalTime>
  <Words>141</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Roboto</vt:lpstr>
      <vt:lpstr>ShapesVTI</vt:lpstr>
      <vt:lpstr>UNNATI SAXENA  Data Science intern at Oasis Infobyte</vt:lpstr>
      <vt:lpstr>TASK 4 EMAIL SPAM DETECTION WITH MACHINE LEARNING</vt:lpstr>
      <vt:lpstr>PowerPoint Presentation</vt:lpstr>
      <vt:lpstr>CHECK THE CODE IN THE GITHUB REPOSITORY  https://github.com/unnatisaxena/OIBSIP</vt:lpstr>
      <vt:lpstr>Questions? Let me Know. LinkedIn: https://www.linkedin.com/in/unnatisaxena/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Unnati Saxena</dc:creator>
  <cp:lastModifiedBy>Unnati Saxena</cp:lastModifiedBy>
  <cp:revision>9</cp:revision>
  <dcterms:created xsi:type="dcterms:W3CDTF">2024-12-02T17:39:31Z</dcterms:created>
  <dcterms:modified xsi:type="dcterms:W3CDTF">2024-12-07T17:27:04Z</dcterms:modified>
</cp:coreProperties>
</file>