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B2EB"/>
    <a:srgbClr val="5EC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62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8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26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42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16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22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41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957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074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11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89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9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unnatisaxena/OIBSIP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C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lines in a dark background&#10;&#10;Description automatically generated with medium confidence">
            <a:extLst>
              <a:ext uri="{FF2B5EF4-FFF2-40B4-BE49-F238E27FC236}">
                <a16:creationId xmlns:a16="http://schemas.microsoft.com/office/drawing/2014/main" id="{A7ED0692-3248-B3A0-B35C-D8ED1614EA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512" r="12076" b="1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3CC4F-7E0E-5293-ED2E-45C6CFEE6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820" y="1388896"/>
            <a:ext cx="4288456" cy="2798604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UNNATI SAXENA</a:t>
            </a:r>
            <a:br>
              <a:rPr lang="en-US" sz="3800" dirty="0">
                <a:solidFill>
                  <a:srgbClr val="FFFFFF"/>
                </a:solidFill>
              </a:rPr>
            </a:br>
            <a:br>
              <a:rPr lang="en-US" sz="3800" dirty="0">
                <a:solidFill>
                  <a:srgbClr val="FFFFFF"/>
                </a:solidFill>
              </a:rPr>
            </a:br>
            <a:r>
              <a:rPr lang="en-US" sz="3800" dirty="0">
                <a:solidFill>
                  <a:srgbClr val="FFFFFF"/>
                </a:solidFill>
              </a:rPr>
              <a:t>Data Science intern at Oasis </a:t>
            </a:r>
            <a:r>
              <a:rPr lang="en-US" sz="3800" dirty="0" err="1">
                <a:solidFill>
                  <a:srgbClr val="FFFFFF"/>
                </a:solidFill>
              </a:rPr>
              <a:t>Infobyte</a:t>
            </a:r>
            <a:endParaRPr lang="en-IN" sz="3800" dirty="0">
              <a:solidFill>
                <a:srgbClr val="FFFFFF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A11A64-0CA2-D1DB-0C77-0AD24BF5CE34}"/>
              </a:ext>
            </a:extLst>
          </p:cNvPr>
          <p:cNvSpPr/>
          <p:nvPr/>
        </p:nvSpPr>
        <p:spPr>
          <a:xfrm>
            <a:off x="6351092" y="887249"/>
            <a:ext cx="4176000" cy="4210045"/>
          </a:xfrm>
          <a:prstGeom prst="ellipse">
            <a:avLst/>
          </a:prstGeom>
          <a:blipFill dpi="0" rotWithShape="1">
            <a:blip r:embed="rId3"/>
            <a:srcRect/>
            <a:stretch>
              <a:fillRect l="-5604" t="-38075" r="-7328" b="-3871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52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t="-1000" r="-4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0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7C769-C331-39EC-2BBB-B3F9429D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843" y="107004"/>
            <a:ext cx="2597285" cy="79672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800" kern="1200" dirty="0">
                <a:solidFill>
                  <a:schemeClr val="tx1"/>
                </a:solidFill>
                <a:latin typeface="Franklin Gothic Heavy" panose="020B0903020102020204" pitchFamily="34" charset="0"/>
              </a:rPr>
              <a:t>TASK </a:t>
            </a:r>
            <a:r>
              <a:rPr lang="en-US" sz="3800" dirty="0">
                <a:latin typeface="Franklin Gothic Heavy" panose="020B0903020102020204" pitchFamily="34" charset="0"/>
              </a:rPr>
              <a:t>2</a:t>
            </a:r>
            <a:endParaRPr lang="en-US" sz="3800" kern="1200" dirty="0">
              <a:solidFill>
                <a:schemeClr val="tx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0F90EA-6FC7-703C-97E3-66F27A1ED400}"/>
              </a:ext>
            </a:extLst>
          </p:cNvPr>
          <p:cNvSpPr txBox="1">
            <a:spLocks/>
          </p:cNvSpPr>
          <p:nvPr/>
        </p:nvSpPr>
        <p:spPr>
          <a:xfrm>
            <a:off x="2681593" y="6021420"/>
            <a:ext cx="5732833" cy="7156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latin typeface="Franklin Gothic Heavy" panose="020B0903020102020204" pitchFamily="34" charset="0"/>
                <a:cs typeface="Calibri Light" panose="020F0302020204030204" pitchFamily="34" charset="0"/>
              </a:rPr>
              <a:t>ANALYSIS WITH PYTHON</a:t>
            </a:r>
          </a:p>
        </p:txBody>
      </p:sp>
    </p:spTree>
    <p:extLst>
      <p:ext uri="{BB962C8B-B14F-4D97-AF65-F5344CB8AC3E}">
        <p14:creationId xmlns:p14="http://schemas.microsoft.com/office/powerpoint/2010/main" val="3691604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54BA7-91D9-915E-818C-37CDC8F4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91961"/>
            <a:ext cx="5651771" cy="296603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just"/>
            <a:r>
              <a:rPr lang="en-US" sz="2400" b="0" i="0" dirty="0">
                <a:effectLst/>
                <a:latin typeface="Roboto" panose="02000000000000000000" pitchFamily="2" charset="0"/>
              </a:rPr>
              <a:t>Unemployment is measured by the unemployment rate which is the number of people who are unemployed as a percentage of the total labour force. We have seen a sharp increase in the unemployment rate during COVID-19, so analyzing the unemployment rate can be a good data science project.</a:t>
            </a:r>
            <a:endParaRPr lang="en-US" sz="40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451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C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576E0-DAA8-9341-2B0E-59DAC9C4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267" y="1634247"/>
            <a:ext cx="5158185" cy="320229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CHECK THE CODE IN THE GITHUB REPOSITORY</a:t>
            </a:r>
            <a:br>
              <a:rPr lang="en-US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https://github.com/unnatisaxena/OIBSIP</a:t>
            </a:r>
            <a:endParaRPr lang="en-US" sz="4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02D8B5-E845-381C-BBC5-422FA9019A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073" r="58261" b="16667"/>
          <a:stretch/>
        </p:blipFill>
        <p:spPr>
          <a:xfrm>
            <a:off x="0" y="0"/>
            <a:ext cx="5963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6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Question marks in a line and one question mark is lit">
            <a:extLst>
              <a:ext uri="{FF2B5EF4-FFF2-40B4-BE49-F238E27FC236}">
                <a16:creationId xmlns:a16="http://schemas.microsoft.com/office/drawing/2014/main" id="{E7FAD814-52E9-A623-06D5-776BC17F7A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46" r="-1" b="1366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BD3A-A6E9-ECE0-BE3A-5A3C86515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834174"/>
            <a:ext cx="5257800" cy="1701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 Let me Know.</a:t>
            </a:r>
            <a:br>
              <a:rPr lang="en-US" sz="1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LinkedIn: https://www.linkedin.com/in/unnatisaxena/</a:t>
            </a:r>
            <a:br>
              <a:rPr lang="en-US" sz="1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1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84844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106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Franklin Gothic Heavy</vt:lpstr>
      <vt:lpstr>Roboto</vt:lpstr>
      <vt:lpstr>ShapesVTI</vt:lpstr>
      <vt:lpstr>UNNATI SAXENA  Data Science intern at Oasis Infobyte</vt:lpstr>
      <vt:lpstr>TASK 2</vt:lpstr>
      <vt:lpstr>Unemployment is measured by the unemployment rate which is the number of people who are unemployed as a percentage of the total labour force. We have seen a sharp increase in the unemployment rate during COVID-19, so analyzing the unemployment rate can be a good data science project.</vt:lpstr>
      <vt:lpstr>CHECK THE CODE IN THE GITHUB REPOSITORY  https://github.com/unnatisaxena/OIBSIP</vt:lpstr>
      <vt:lpstr>Questions? Let me Know. LinkedIn: https://www.linkedin.com/in/unnatisaxena/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Unnati Saxena</dc:creator>
  <cp:lastModifiedBy>Unnati Saxena</cp:lastModifiedBy>
  <cp:revision>11</cp:revision>
  <dcterms:created xsi:type="dcterms:W3CDTF">2024-12-02T17:39:31Z</dcterms:created>
  <dcterms:modified xsi:type="dcterms:W3CDTF">2024-12-05T14:10:05Z</dcterms:modified>
</cp:coreProperties>
</file>