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9" r:id="rId2"/>
    <p:sldId id="256" r:id="rId3"/>
    <p:sldId id="277" r:id="rId4"/>
    <p:sldId id="278" r:id="rId5"/>
    <p:sldId id="257" r:id="rId6"/>
    <p:sldId id="283" r:id="rId7"/>
    <p:sldId id="271" r:id="rId8"/>
    <p:sldId id="280"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79D"/>
    <a:srgbClr val="AE8625"/>
    <a:srgbClr val="474848"/>
    <a:srgbClr val="E811A8"/>
    <a:srgbClr val="1B1C1D"/>
    <a:srgbClr val="CFCB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8473A-A23E-4989-986F-A855C7889568}" v="3" dt="2024-06-19T16:54:11.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290"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nati Saxena" userId="cd299886e4817ed5" providerId="LiveId" clId="{4798473A-A23E-4989-986F-A855C7889568}"/>
    <pc:docChg chg="undo custSel modSld">
      <pc:chgData name="Unnati Saxena" userId="cd299886e4817ed5" providerId="LiveId" clId="{4798473A-A23E-4989-986F-A855C7889568}" dt="2024-06-19T17:01:03.395" v="129" actId="14100"/>
      <pc:docMkLst>
        <pc:docMk/>
      </pc:docMkLst>
      <pc:sldChg chg="delSp modSp mod">
        <pc:chgData name="Unnati Saxena" userId="cd299886e4817ed5" providerId="LiveId" clId="{4798473A-A23E-4989-986F-A855C7889568}" dt="2024-06-19T16:54:06.242" v="55" actId="1076"/>
        <pc:sldMkLst>
          <pc:docMk/>
          <pc:sldMk cId="2409574548" sldId="257"/>
        </pc:sldMkLst>
        <pc:picChg chg="mod modCrop">
          <ac:chgData name="Unnati Saxena" userId="cd299886e4817ed5" providerId="LiveId" clId="{4798473A-A23E-4989-986F-A855C7889568}" dt="2024-06-19T16:53:52.363" v="54" actId="732"/>
          <ac:picMkLst>
            <pc:docMk/>
            <pc:sldMk cId="2409574548" sldId="257"/>
            <ac:picMk id="14" creationId="{FEF52046-9D5F-2D15-537A-D918846923BA}"/>
          </ac:picMkLst>
        </pc:picChg>
        <pc:picChg chg="mod">
          <ac:chgData name="Unnati Saxena" userId="cd299886e4817ed5" providerId="LiveId" clId="{4798473A-A23E-4989-986F-A855C7889568}" dt="2024-06-19T16:54:06.242" v="55" actId="1076"/>
          <ac:picMkLst>
            <pc:docMk/>
            <pc:sldMk cId="2409574548" sldId="257"/>
            <ac:picMk id="24" creationId="{BD75CF1C-F6EE-941B-4688-D730CEA1902F}"/>
          </ac:picMkLst>
        </pc:picChg>
        <pc:picChg chg="del">
          <ac:chgData name="Unnati Saxena" userId="cd299886e4817ed5" providerId="LiveId" clId="{4798473A-A23E-4989-986F-A855C7889568}" dt="2024-06-19T16:53:36.783" v="52" actId="21"/>
          <ac:picMkLst>
            <pc:docMk/>
            <pc:sldMk cId="2409574548" sldId="257"/>
            <ac:picMk id="28" creationId="{2992802E-78BF-E77F-B045-954B57B8A8BF}"/>
          </ac:picMkLst>
        </pc:picChg>
      </pc:sldChg>
      <pc:sldChg chg="modSp mod">
        <pc:chgData name="Unnati Saxena" userId="cd299886e4817ed5" providerId="LiveId" clId="{4798473A-A23E-4989-986F-A855C7889568}" dt="2024-06-19T17:01:03.395" v="129" actId="14100"/>
        <pc:sldMkLst>
          <pc:docMk/>
          <pc:sldMk cId="0" sldId="278"/>
        </pc:sldMkLst>
        <pc:spChg chg="mod">
          <ac:chgData name="Unnati Saxena" userId="cd299886e4817ed5" providerId="LiveId" clId="{4798473A-A23E-4989-986F-A855C7889568}" dt="2024-06-19T17:01:03.395" v="129" actId="14100"/>
          <ac:spMkLst>
            <pc:docMk/>
            <pc:sldMk cId="0" sldId="278"/>
            <ac:spMk id="4" creationId="{00000000-0000-0000-0000-000000000000}"/>
          </ac:spMkLst>
        </pc:spChg>
        <pc:spChg chg="mod">
          <ac:chgData name="Unnati Saxena" userId="cd299886e4817ed5" providerId="LiveId" clId="{4798473A-A23E-4989-986F-A855C7889568}" dt="2024-06-19T16:57:42.048" v="82" actId="1076"/>
          <ac:spMkLst>
            <pc:docMk/>
            <pc:sldMk cId="0" sldId="278"/>
            <ac:spMk id="5" creationId="{00000000-0000-0000-0000-000000000000}"/>
          </ac:spMkLst>
        </pc:spChg>
        <pc:spChg chg="mod">
          <ac:chgData name="Unnati Saxena" userId="cd299886e4817ed5" providerId="LiveId" clId="{4798473A-A23E-4989-986F-A855C7889568}" dt="2024-06-19T16:57:46.435" v="83" actId="1076"/>
          <ac:spMkLst>
            <pc:docMk/>
            <pc:sldMk cId="0" sldId="278"/>
            <ac:spMk id="6" creationId="{00000000-0000-0000-0000-000000000000}"/>
          </ac:spMkLst>
        </pc:spChg>
        <pc:spChg chg="mod">
          <ac:chgData name="Unnati Saxena" userId="cd299886e4817ed5" providerId="LiveId" clId="{4798473A-A23E-4989-986F-A855C7889568}" dt="2024-06-19T16:57:51.975" v="84" actId="1076"/>
          <ac:spMkLst>
            <pc:docMk/>
            <pc:sldMk cId="0" sldId="278"/>
            <ac:spMk id="7" creationId="{00000000-0000-0000-0000-000000000000}"/>
          </ac:spMkLst>
        </pc:spChg>
        <pc:spChg chg="mod">
          <ac:chgData name="Unnati Saxena" userId="cd299886e4817ed5" providerId="LiveId" clId="{4798473A-A23E-4989-986F-A855C7889568}" dt="2024-06-19T16:57:29.432" v="81" actId="1076"/>
          <ac:spMkLst>
            <pc:docMk/>
            <pc:sldMk cId="0" sldId="278"/>
            <ac:spMk id="8" creationId="{00000000-0000-0000-0000-000000000000}"/>
          </ac:spMkLst>
        </pc:spChg>
        <pc:spChg chg="mod">
          <ac:chgData name="Unnati Saxena" userId="cd299886e4817ed5" providerId="LiveId" clId="{4798473A-A23E-4989-986F-A855C7889568}" dt="2024-06-19T16:57:57.219" v="85" actId="1076"/>
          <ac:spMkLst>
            <pc:docMk/>
            <pc:sldMk cId="0" sldId="278"/>
            <ac:spMk id="9" creationId="{00000000-0000-0000-0000-000000000000}"/>
          </ac:spMkLst>
        </pc:spChg>
        <pc:spChg chg="mod">
          <ac:chgData name="Unnati Saxena" userId="cd299886e4817ed5" providerId="LiveId" clId="{4798473A-A23E-4989-986F-A855C7889568}" dt="2024-06-19T16:57:16.062" v="79" actId="1076"/>
          <ac:spMkLst>
            <pc:docMk/>
            <pc:sldMk cId="0" sldId="278"/>
            <ac:spMk id="10" creationId="{00000000-0000-0000-0000-000000000000}"/>
          </ac:spMkLst>
        </pc:spChg>
        <pc:spChg chg="mod">
          <ac:chgData name="Unnati Saxena" userId="cd299886e4817ed5" providerId="LiveId" clId="{4798473A-A23E-4989-986F-A855C7889568}" dt="2024-06-19T16:58:27.264" v="91" actId="1076"/>
          <ac:spMkLst>
            <pc:docMk/>
            <pc:sldMk cId="0" sldId="278"/>
            <ac:spMk id="11" creationId="{C79E4F00-4371-FE4A-3640-0C366601B8FB}"/>
          </ac:spMkLst>
        </pc:spChg>
        <pc:spChg chg="mod">
          <ac:chgData name="Unnati Saxena" userId="cd299886e4817ed5" providerId="LiveId" clId="{4798473A-A23E-4989-986F-A855C7889568}" dt="2024-06-19T16:58:20.643" v="90" actId="1076"/>
          <ac:spMkLst>
            <pc:docMk/>
            <pc:sldMk cId="0" sldId="278"/>
            <ac:spMk id="12" creationId="{4AE2F420-C868-9F03-B90B-467956E36042}"/>
          </ac:spMkLst>
        </pc:spChg>
        <pc:spChg chg="mod">
          <ac:chgData name="Unnati Saxena" userId="cd299886e4817ed5" providerId="LiveId" clId="{4798473A-A23E-4989-986F-A855C7889568}" dt="2024-06-19T16:58:09.542" v="88" actId="14100"/>
          <ac:spMkLst>
            <pc:docMk/>
            <pc:sldMk cId="0" sldId="278"/>
            <ac:spMk id="13" creationId="{B5BE9E16-9C90-DAF8-A200-8E095B9ADB68}"/>
          </ac:spMkLst>
        </pc:spChg>
        <pc:spChg chg="mod">
          <ac:chgData name="Unnati Saxena" userId="cd299886e4817ed5" providerId="LiveId" clId="{4798473A-A23E-4989-986F-A855C7889568}" dt="2024-06-19T16:58:15.053" v="89" actId="1076"/>
          <ac:spMkLst>
            <pc:docMk/>
            <pc:sldMk cId="0" sldId="278"/>
            <ac:spMk id="14" creationId="{3A631ED3-3AE8-8F46-AD69-61C70F347775}"/>
          </ac:spMkLst>
        </pc:spChg>
        <pc:spChg chg="mod">
          <ac:chgData name="Unnati Saxena" userId="cd299886e4817ed5" providerId="LiveId" clId="{4798473A-A23E-4989-986F-A855C7889568}" dt="2024-06-19T16:58:01.928" v="86" actId="1076"/>
          <ac:spMkLst>
            <pc:docMk/>
            <pc:sldMk cId="0" sldId="278"/>
            <ac:spMk id="15" creationId="{9E589DDF-BC1E-1FAF-3E94-AD1250407E53}"/>
          </ac:spMkLst>
        </pc:spChg>
        <pc:spChg chg="mod">
          <ac:chgData name="Unnati Saxena" userId="cd299886e4817ed5" providerId="LiveId" clId="{4798473A-A23E-4989-986F-A855C7889568}" dt="2024-06-19T16:56:27.624" v="71" actId="1076"/>
          <ac:spMkLst>
            <pc:docMk/>
            <pc:sldMk cId="0" sldId="278"/>
            <ac:spMk id="16" creationId="{F66073C3-CE2E-0594-A15E-529A24CF5B28}"/>
          </ac:spMkLst>
        </pc:spChg>
      </pc:sldChg>
      <pc:sldChg chg="addSp delSp modSp mod">
        <pc:chgData name="Unnati Saxena" userId="cd299886e4817ed5" providerId="LiveId" clId="{4798473A-A23E-4989-986F-A855C7889568}" dt="2024-06-19T16:59:18.752" v="94" actId="1076"/>
        <pc:sldMkLst>
          <pc:docMk/>
          <pc:sldMk cId="2564733143" sldId="283"/>
        </pc:sldMkLst>
        <pc:spChg chg="add mod">
          <ac:chgData name="Unnati Saxena" userId="cd299886e4817ed5" providerId="LiveId" clId="{4798473A-A23E-4989-986F-A855C7889568}" dt="2024-06-19T16:52:24.340" v="28"/>
          <ac:spMkLst>
            <pc:docMk/>
            <pc:sldMk cId="2564733143" sldId="283"/>
            <ac:spMk id="3" creationId="{72FA4881-C206-7183-B105-1881336377C9}"/>
          </ac:spMkLst>
        </pc:spChg>
        <pc:spChg chg="del mod">
          <ac:chgData name="Unnati Saxena" userId="cd299886e4817ed5" providerId="LiveId" clId="{4798473A-A23E-4989-986F-A855C7889568}" dt="2024-06-19T16:52:04.057" v="25" actId="478"/>
          <ac:spMkLst>
            <pc:docMk/>
            <pc:sldMk cId="2564733143" sldId="283"/>
            <ac:spMk id="6" creationId="{17BE8DB4-B300-C3E6-500D-D8EBEE2B5116}"/>
          </ac:spMkLst>
        </pc:spChg>
        <pc:spChg chg="mod">
          <ac:chgData name="Unnati Saxena" userId="cd299886e4817ed5" providerId="LiveId" clId="{4798473A-A23E-4989-986F-A855C7889568}" dt="2024-06-19T16:53:19.190" v="51" actId="14100"/>
          <ac:spMkLst>
            <pc:docMk/>
            <pc:sldMk cId="2564733143" sldId="283"/>
            <ac:spMk id="24" creationId="{346B3069-87F5-6EDF-1F75-EF9D89462F20}"/>
          </ac:spMkLst>
        </pc:spChg>
        <pc:picChg chg="add mod modCrop">
          <ac:chgData name="Unnati Saxena" userId="cd299886e4817ed5" providerId="LiveId" clId="{4798473A-A23E-4989-986F-A855C7889568}" dt="2024-06-19T16:51:49.263" v="21" actId="1076"/>
          <ac:picMkLst>
            <pc:docMk/>
            <pc:sldMk cId="2564733143" sldId="283"/>
            <ac:picMk id="2" creationId="{7C541D4F-3E15-A68D-CD6E-C5B72E75D976}"/>
          </ac:picMkLst>
        </pc:picChg>
        <pc:picChg chg="mod modCrop">
          <ac:chgData name="Unnati Saxena" userId="cd299886e4817ed5" providerId="LiveId" clId="{4798473A-A23E-4989-986F-A855C7889568}" dt="2024-06-19T16:59:18.752" v="94" actId="1076"/>
          <ac:picMkLst>
            <pc:docMk/>
            <pc:sldMk cId="2564733143" sldId="283"/>
            <ac:picMk id="11" creationId="{460FF238-2C5D-0F88-E1CB-7C053B866005}"/>
          </ac:picMkLst>
        </pc:picChg>
        <pc:picChg chg="del mod">
          <ac:chgData name="Unnati Saxena" userId="cd299886e4817ed5" providerId="LiveId" clId="{4798473A-A23E-4989-986F-A855C7889568}" dt="2024-06-19T16:50:49.247" v="10" actId="478"/>
          <ac:picMkLst>
            <pc:docMk/>
            <pc:sldMk cId="2564733143" sldId="283"/>
            <ac:picMk id="15" creationId="{9A891DA6-F41A-B720-FE3B-4B1B009E5C86}"/>
          </ac:picMkLst>
        </pc:picChg>
        <pc:picChg chg="mod">
          <ac:chgData name="Unnati Saxena" userId="cd299886e4817ed5" providerId="LiveId" clId="{4798473A-A23E-4989-986F-A855C7889568}" dt="2024-06-19T16:51:53.225" v="22" actId="1076"/>
          <ac:picMkLst>
            <pc:docMk/>
            <pc:sldMk cId="2564733143" sldId="283"/>
            <ac:picMk id="17" creationId="{909C538F-2D9A-9DF7-A656-1BFBBDBF5CA3}"/>
          </ac:picMkLst>
        </pc:picChg>
        <pc:picChg chg="mod">
          <ac:chgData name="Unnati Saxena" userId="cd299886e4817ed5" providerId="LiveId" clId="{4798473A-A23E-4989-986F-A855C7889568}" dt="2024-06-19T16:51:56.220" v="23" actId="1076"/>
          <ac:picMkLst>
            <pc:docMk/>
            <pc:sldMk cId="2564733143" sldId="283"/>
            <ac:picMk id="19" creationId="{892FB140-C158-DFA5-EC4B-71E892144C31}"/>
          </ac:picMkLst>
        </pc:picChg>
        <pc:picChg chg="mod">
          <ac:chgData name="Unnati Saxena" userId="cd299886e4817ed5" providerId="LiveId" clId="{4798473A-A23E-4989-986F-A855C7889568}" dt="2024-06-19T16:52:06.692" v="26" actId="1076"/>
          <ac:picMkLst>
            <pc:docMk/>
            <pc:sldMk cId="2564733143" sldId="283"/>
            <ac:picMk id="21" creationId="{EFA21538-DF9C-BDC2-7197-526CCEF71DAE}"/>
          </ac:picMkLst>
        </pc:picChg>
        <pc:picChg chg="mod">
          <ac:chgData name="Unnati Saxena" userId="cd299886e4817ed5" providerId="LiveId" clId="{4798473A-A23E-4989-986F-A855C7889568}" dt="2024-06-19T16:52:10.936" v="27" actId="1076"/>
          <ac:picMkLst>
            <pc:docMk/>
            <pc:sldMk cId="2564733143" sldId="283"/>
            <ac:picMk id="23" creationId="{40211604-2AA3-478F-EB4F-3DC139438F15}"/>
          </ac:picMkLst>
        </pc:picChg>
        <pc:picChg chg="add mod">
          <ac:chgData name="Unnati Saxena" userId="cd299886e4817ed5" providerId="LiveId" clId="{4798473A-A23E-4989-986F-A855C7889568}" dt="2024-06-19T16:54:30.825" v="60" actId="14100"/>
          <ac:picMkLst>
            <pc:docMk/>
            <pc:sldMk cId="2564733143" sldId="283"/>
            <ac:picMk id="28" creationId="{2992802E-78BF-E77F-B045-954B57B8A8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F9928-3EC6-4FB6-9FEC-F51E1F7AD7B0}" type="datetimeFigureOut">
              <a:rPr lang="en-IN" smtClean="0"/>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DE8-2EB7-407F-9814-C345E7900B02}" type="slidenum">
              <a:rPr lang="en-IN" smtClean="0"/>
              <a:t>‹#›</a:t>
            </a:fld>
            <a:endParaRPr lang="en-IN"/>
          </a:p>
        </p:txBody>
      </p:sp>
    </p:spTree>
    <p:extLst>
      <p:ext uri="{BB962C8B-B14F-4D97-AF65-F5344CB8AC3E}">
        <p14:creationId xmlns:p14="http://schemas.microsoft.com/office/powerpoint/2010/main" val="4195818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AA42-0777-80AE-EE05-6043E0321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F449DC-57F0-C284-1828-CBF23CA8C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FD6AFD-B200-69DE-A62C-4A088907713A}"/>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5" name="Footer Placeholder 4">
            <a:extLst>
              <a:ext uri="{FF2B5EF4-FFF2-40B4-BE49-F238E27FC236}">
                <a16:creationId xmlns:a16="http://schemas.microsoft.com/office/drawing/2014/main" id="{7A6A4C37-0535-FDA8-CCF6-A7F5912BA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36254-E169-E281-4907-2122592F75D5}"/>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348926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5CEF-3D11-48B1-4803-0011DB95B8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6B45F3-3AD6-4D42-2C74-5D1661EE6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4D18E-AB1E-CD0D-4D96-99C594DB27C4}"/>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5" name="Footer Placeholder 4">
            <a:extLst>
              <a:ext uri="{FF2B5EF4-FFF2-40B4-BE49-F238E27FC236}">
                <a16:creationId xmlns:a16="http://schemas.microsoft.com/office/drawing/2014/main" id="{8E5691FD-FA00-019C-BD83-C169F6678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DA657-95A4-EA86-A211-245521B27705}"/>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212485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92162-53B5-6526-68E0-2949C019A8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D976C8-B643-5451-58F0-DDC21D356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BA1E4-3D2D-6CF2-B7A6-4074520D7124}"/>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5" name="Footer Placeholder 4">
            <a:extLst>
              <a:ext uri="{FF2B5EF4-FFF2-40B4-BE49-F238E27FC236}">
                <a16:creationId xmlns:a16="http://schemas.microsoft.com/office/drawing/2014/main" id="{09FD494E-2D35-76B2-B304-D9D0E6737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1448E-A9D7-0675-29DA-76AA6B1C4C19}"/>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2605405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00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2297-C1FD-1FED-A582-AD1C62E66C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AFC19A-386D-9F49-B68B-9837229948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C3F81-FF3E-7AF5-BE7C-96E72A770904}"/>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5" name="Footer Placeholder 4">
            <a:extLst>
              <a:ext uri="{FF2B5EF4-FFF2-40B4-BE49-F238E27FC236}">
                <a16:creationId xmlns:a16="http://schemas.microsoft.com/office/drawing/2014/main" id="{15D945D5-2A89-1BA7-4065-CAD51D731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B790D-281C-9854-7E63-3AAFED29D7E6}"/>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35068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75BF-55A7-2E42-8EBD-744180789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FC8F8C-A2A4-AF58-04CA-3D2A6C7B5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152F7-F1D0-F2C7-B980-9A70AF41BF3C}"/>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5" name="Footer Placeholder 4">
            <a:extLst>
              <a:ext uri="{FF2B5EF4-FFF2-40B4-BE49-F238E27FC236}">
                <a16:creationId xmlns:a16="http://schemas.microsoft.com/office/drawing/2014/main" id="{FAE27FDE-D5B4-C5F8-0E5D-DBF8642F7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A0FDF-27AA-4CD5-1B64-473C8865DB09}"/>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361977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DE87-271E-7C53-B586-4742E254B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B9B03-7FD4-E7E2-F283-4CAFCED760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6291F6-24C3-4F0E-6043-8ACDA1C989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3FC06F-6B90-7860-705A-7C1CB1755B67}"/>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6" name="Footer Placeholder 5">
            <a:extLst>
              <a:ext uri="{FF2B5EF4-FFF2-40B4-BE49-F238E27FC236}">
                <a16:creationId xmlns:a16="http://schemas.microsoft.com/office/drawing/2014/main" id="{86A8BEA5-50E9-8515-F967-196900BC9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9E6B0C-26F6-540D-DD9D-14CCA9571F10}"/>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99837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5909-0CDE-29F4-3486-2318D4FD98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E45983-C08E-EB67-DF7D-53E7B1A8F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17E1E-E334-2226-C88D-4E2461F7CF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E03379-97A2-935B-9C91-40E1813A3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D8AD3A-D9B7-D175-AE4C-5EF3D5A4C7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961530-D37A-FA57-E6A2-9BFD1D565697}"/>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8" name="Footer Placeholder 7">
            <a:extLst>
              <a:ext uri="{FF2B5EF4-FFF2-40B4-BE49-F238E27FC236}">
                <a16:creationId xmlns:a16="http://schemas.microsoft.com/office/drawing/2014/main" id="{E3E5DEE9-710A-C264-883D-7A2AD4F9B9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B5A0AB-A4B9-2668-FA44-6E0393FF1ABF}"/>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202951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196E-340D-1FC9-677F-DAE16F21F5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9047BC-2BC5-5B28-07D0-F81C474A4553}"/>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4" name="Footer Placeholder 3">
            <a:extLst>
              <a:ext uri="{FF2B5EF4-FFF2-40B4-BE49-F238E27FC236}">
                <a16:creationId xmlns:a16="http://schemas.microsoft.com/office/drawing/2014/main" id="{70A009B8-8CAD-5F74-1F3F-65AFEBB90A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536E08-7CAD-D17C-2029-D0BE993BF810}"/>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293113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B129F1-873F-1FF9-F7EC-EA670EDCF53F}"/>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3" name="Footer Placeholder 2">
            <a:extLst>
              <a:ext uri="{FF2B5EF4-FFF2-40B4-BE49-F238E27FC236}">
                <a16:creationId xmlns:a16="http://schemas.microsoft.com/office/drawing/2014/main" id="{F2A6749E-AFD1-03F3-D711-B74CB7FCEF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9B98B0-0E90-5CC0-3E5C-D12F5EA0F24C}"/>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226803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2325-C494-132E-A24C-984F86951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F2D81B-4214-26F2-AE88-C71BC6CF3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7682C9-215A-EF5E-14A2-47351100A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DA30E-A905-332C-9CE0-99502EB1AF96}"/>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6" name="Footer Placeholder 5">
            <a:extLst>
              <a:ext uri="{FF2B5EF4-FFF2-40B4-BE49-F238E27FC236}">
                <a16:creationId xmlns:a16="http://schemas.microsoft.com/office/drawing/2014/main" id="{3E2A6DC8-AEF1-9E55-27D2-37049A645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C75CCF-E074-D57F-B60B-60EB2F224103}"/>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203022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1F9D-AB4D-00A2-D28E-CA6A0BC60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549A18-9EA3-E971-5A18-AC1EAF3A5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1B37A4-56E3-30DA-FFD8-B93818D9B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59068-5546-992E-F9E4-1D92FB330B4A}"/>
              </a:ext>
            </a:extLst>
          </p:cNvPr>
          <p:cNvSpPr>
            <a:spLocks noGrp="1"/>
          </p:cNvSpPr>
          <p:nvPr>
            <p:ph type="dt" sz="half" idx="10"/>
          </p:nvPr>
        </p:nvSpPr>
        <p:spPr/>
        <p:txBody>
          <a:bodyPr/>
          <a:lstStyle/>
          <a:p>
            <a:fld id="{E021AB7F-1A28-4D18-9800-16F044BE1E02}" type="datetimeFigureOut">
              <a:rPr lang="en-IN" smtClean="0"/>
              <a:t>19-06-2024</a:t>
            </a:fld>
            <a:endParaRPr lang="en-IN"/>
          </a:p>
        </p:txBody>
      </p:sp>
      <p:sp>
        <p:nvSpPr>
          <p:cNvPr id="6" name="Footer Placeholder 5">
            <a:extLst>
              <a:ext uri="{FF2B5EF4-FFF2-40B4-BE49-F238E27FC236}">
                <a16:creationId xmlns:a16="http://schemas.microsoft.com/office/drawing/2014/main" id="{49F64701-B850-5E53-157F-4BA242710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14F12-95B1-AF7C-0256-1835CBBE7741}"/>
              </a:ext>
            </a:extLst>
          </p:cNvPr>
          <p:cNvSpPr>
            <a:spLocks noGrp="1"/>
          </p:cNvSpPr>
          <p:nvPr>
            <p:ph type="sldNum" sz="quarter" idx="12"/>
          </p:nvPr>
        </p:nvSpPr>
        <p:spPr/>
        <p:txBody>
          <a:bodyPr/>
          <a:lstStyle/>
          <a:p>
            <a:fld id="{95048F1C-61B3-428B-A96B-6CDCC2BDF70F}" type="slidenum">
              <a:rPr lang="en-IN" smtClean="0"/>
              <a:t>‹#›</a:t>
            </a:fld>
            <a:endParaRPr lang="en-IN"/>
          </a:p>
        </p:txBody>
      </p:sp>
    </p:spTree>
    <p:extLst>
      <p:ext uri="{BB962C8B-B14F-4D97-AF65-F5344CB8AC3E}">
        <p14:creationId xmlns:p14="http://schemas.microsoft.com/office/powerpoint/2010/main" val="268465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31A474-3F57-6610-5CE2-F71263944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6E6E9-CFAE-4CEF-A9A6-BE47C9355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D0E1E-6567-1561-802E-1252A6887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1AB7F-1A28-4D18-9800-16F044BE1E02}" type="datetimeFigureOut">
              <a:rPr lang="en-IN" smtClean="0"/>
              <a:t>19-06-2024</a:t>
            </a:fld>
            <a:endParaRPr lang="en-IN"/>
          </a:p>
        </p:txBody>
      </p:sp>
      <p:sp>
        <p:nvSpPr>
          <p:cNvPr id="5" name="Footer Placeholder 4">
            <a:extLst>
              <a:ext uri="{FF2B5EF4-FFF2-40B4-BE49-F238E27FC236}">
                <a16:creationId xmlns:a16="http://schemas.microsoft.com/office/drawing/2014/main" id="{3F1562C7-5A38-7A0E-39AA-8E2E07EAE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1A3790-7257-7C4D-BAAB-C1C56F244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48F1C-61B3-428B-A96B-6CDCC2BDF70F}" type="slidenum">
              <a:rPr lang="en-IN" smtClean="0"/>
              <a:t>‹#›</a:t>
            </a:fld>
            <a:endParaRPr lang="en-IN"/>
          </a:p>
        </p:txBody>
      </p:sp>
    </p:spTree>
    <p:extLst>
      <p:ext uri="{BB962C8B-B14F-4D97-AF65-F5344CB8AC3E}">
        <p14:creationId xmlns:p14="http://schemas.microsoft.com/office/powerpoint/2010/main" val="364452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7.xml"/><Relationship Id="rId5" Type="http://schemas.openxmlformats.org/officeDocument/2006/relationships/image" Target="../media/image9.jfif"/><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8" Type="http://schemas.openxmlformats.org/officeDocument/2006/relationships/image" Target="../media/image16.jfif"/><Relationship Id="rId3" Type="http://schemas.openxmlformats.org/officeDocument/2006/relationships/image" Target="../media/image11.jfif"/><Relationship Id="rId7" Type="http://schemas.openxmlformats.org/officeDocument/2006/relationships/image" Target="../media/image15.png"/><Relationship Id="rId2" Type="http://schemas.openxmlformats.org/officeDocument/2006/relationships/image" Target="../media/image10.jfif"/><Relationship Id="rId1" Type="http://schemas.openxmlformats.org/officeDocument/2006/relationships/slideLayout" Target="../slideLayouts/slideLayout7.xml"/><Relationship Id="rId6" Type="http://schemas.openxmlformats.org/officeDocument/2006/relationships/image" Target="../media/image14.jfif"/><Relationship Id="rId5" Type="http://schemas.openxmlformats.org/officeDocument/2006/relationships/image" Target="../media/image13.jfif"/><Relationship Id="rId4" Type="http://schemas.openxmlformats.org/officeDocument/2006/relationships/image" Target="../media/image12.jf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l="-2000" r="-2000" b="-8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DA33-0E1E-BA32-A1DF-CEA611EA2425}"/>
              </a:ext>
            </a:extLst>
          </p:cNvPr>
          <p:cNvSpPr txBox="1"/>
          <p:nvPr/>
        </p:nvSpPr>
        <p:spPr>
          <a:xfrm>
            <a:off x="1102524" y="2692794"/>
            <a:ext cx="10534872" cy="1107996"/>
          </a:xfrm>
          <a:prstGeom prst="rect">
            <a:avLst/>
          </a:prstGeom>
          <a:noFill/>
        </p:spPr>
        <p:txBody>
          <a:bodyPr wrap="none" rtlCol="0">
            <a:spAutoFit/>
          </a:bodyPr>
          <a:lstStyle/>
          <a:p>
            <a:r>
              <a:rPr lang="en-US" sz="6600" b="1" dirty="0"/>
              <a:t>TEXT TO AUDIO CONVERSION</a:t>
            </a:r>
            <a:endParaRPr lang="en-IN" sz="6600" b="1" dirty="0"/>
          </a:p>
        </p:txBody>
      </p:sp>
    </p:spTree>
    <p:extLst>
      <p:ext uri="{BB962C8B-B14F-4D97-AF65-F5344CB8AC3E}">
        <p14:creationId xmlns:p14="http://schemas.microsoft.com/office/powerpoint/2010/main" val="315079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618D06-E57D-ABA6-1604-B9C2F7093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465" y="1886497"/>
            <a:ext cx="833995" cy="898922"/>
          </a:xfrm>
          <a:prstGeom prst="rect">
            <a:avLst/>
          </a:prstGeom>
        </p:spPr>
      </p:pic>
      <p:sp>
        <p:nvSpPr>
          <p:cNvPr id="9" name="TextBox 8">
            <a:extLst>
              <a:ext uri="{FF2B5EF4-FFF2-40B4-BE49-F238E27FC236}">
                <a16:creationId xmlns:a16="http://schemas.microsoft.com/office/drawing/2014/main" id="{BBA1E7E6-A822-A5BC-F369-D7883F623F4D}"/>
              </a:ext>
            </a:extLst>
          </p:cNvPr>
          <p:cNvSpPr txBox="1"/>
          <p:nvPr/>
        </p:nvSpPr>
        <p:spPr>
          <a:xfrm>
            <a:off x="2408878" y="2850610"/>
            <a:ext cx="7179012" cy="1477328"/>
          </a:xfrm>
          <a:prstGeom prst="rect">
            <a:avLst/>
          </a:prstGeom>
          <a:noFill/>
        </p:spPr>
        <p:txBody>
          <a:bodyPr wrap="square" rtlCol="0">
            <a:spAutoFit/>
          </a:bodyPr>
          <a:lstStyle/>
          <a:p>
            <a:pPr algn="ctr"/>
            <a:r>
              <a:rPr lang="en-IN" dirty="0">
                <a:solidFill>
                  <a:srgbClr val="000000"/>
                </a:solidFill>
                <a:latin typeface="Times New Roman" panose="02020603050405020304" pitchFamily="18" charset="0"/>
              </a:rPr>
              <a:t>  </a:t>
            </a:r>
            <a:r>
              <a:rPr lang="en-IN" sz="1800" b="1" i="0" u="none" strike="noStrike" baseline="0" dirty="0">
                <a:solidFill>
                  <a:srgbClr val="000000"/>
                </a:solidFill>
                <a:latin typeface="Times New Roman" panose="02020603050405020304" pitchFamily="18" charset="0"/>
              </a:rPr>
              <a:t>AMC ENGINEERING COLLEGE </a:t>
            </a:r>
            <a:endParaRPr lang="en-IN"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Calibri" panose="020F0502020204030204" pitchFamily="34" charset="0"/>
              </a:rPr>
              <a:t>Department of Data Science </a:t>
            </a:r>
          </a:p>
          <a:p>
            <a:pPr algn="ctr"/>
            <a:endParaRPr lang="en-IN" sz="1800" b="0" i="0" u="none" strike="noStrike" baseline="0" dirty="0">
              <a:solidFill>
                <a:srgbClr val="000000"/>
              </a:solidFill>
              <a:latin typeface="Times New Roman" panose="02020603050405020304" pitchFamily="18" charset="0"/>
            </a:endParaRPr>
          </a:p>
          <a:p>
            <a:pPr algn="ctr"/>
            <a:r>
              <a:rPr lang="en-US" sz="1800" b="1" i="0" u="none" strike="noStrike" baseline="0" dirty="0">
                <a:solidFill>
                  <a:srgbClr val="000000"/>
                </a:solidFill>
                <a:latin typeface="Calibri" panose="020F0502020204030204" pitchFamily="34" charset="0"/>
              </a:rPr>
              <a:t>Accredited by NBA, New Delhi </a:t>
            </a:r>
            <a:endParaRPr lang="en-US" sz="1800" b="0" i="0" u="none" strike="noStrike" baseline="0" dirty="0">
              <a:solidFill>
                <a:srgbClr val="000000"/>
              </a:solidFill>
              <a:latin typeface="Times New Roman" panose="02020603050405020304" pitchFamily="18" charset="0"/>
            </a:endParaRPr>
          </a:p>
          <a:p>
            <a:pPr algn="ctr"/>
            <a:r>
              <a:rPr lang="en-IN" sz="1800" b="1" i="0" u="none" strike="noStrike" baseline="0" dirty="0">
                <a:solidFill>
                  <a:srgbClr val="000000"/>
                </a:solidFill>
                <a:latin typeface="Times New Roman" panose="02020603050405020304" pitchFamily="18" charset="0"/>
              </a:rPr>
              <a:t>AMC Campus, Bannerghatta Rd, Bengaluru, Karnataka</a:t>
            </a:r>
            <a:r>
              <a:rPr lang="en-IN" b="1" dirty="0">
                <a:solidFill>
                  <a:srgbClr val="000000"/>
                </a:solidFill>
                <a:latin typeface="Times New Roman" panose="02020603050405020304" pitchFamily="18" charset="0"/>
              </a:rPr>
              <a:t>-</a:t>
            </a:r>
            <a:r>
              <a:rPr lang="en-IN" sz="1800" b="1" i="0" u="none" strike="noStrike" baseline="0" dirty="0">
                <a:solidFill>
                  <a:srgbClr val="000000"/>
                </a:solidFill>
                <a:latin typeface="Times New Roman" panose="02020603050405020304" pitchFamily="18" charset="0"/>
              </a:rPr>
              <a:t>560083 </a:t>
            </a:r>
            <a:endParaRPr lang="en-IN" dirty="0"/>
          </a:p>
        </p:txBody>
      </p:sp>
      <p:sp>
        <p:nvSpPr>
          <p:cNvPr id="10" name="TextBox 9">
            <a:extLst>
              <a:ext uri="{FF2B5EF4-FFF2-40B4-BE49-F238E27FC236}">
                <a16:creationId xmlns:a16="http://schemas.microsoft.com/office/drawing/2014/main" id="{C6F10E5F-BBFD-582E-B071-1BD230483B83}"/>
              </a:ext>
            </a:extLst>
          </p:cNvPr>
          <p:cNvSpPr txBox="1"/>
          <p:nvPr/>
        </p:nvSpPr>
        <p:spPr>
          <a:xfrm>
            <a:off x="2902486" y="4393129"/>
            <a:ext cx="6455919" cy="738664"/>
          </a:xfrm>
          <a:prstGeom prst="rect">
            <a:avLst/>
          </a:prstGeom>
          <a:noFill/>
        </p:spPr>
        <p:txBody>
          <a:bodyPr wrap="square" rtlCol="0">
            <a:spAutoFit/>
          </a:bodyPr>
          <a:lstStyle/>
          <a:p>
            <a:r>
              <a:rPr lang="en-US" b="1" dirty="0"/>
              <a:t>Subject: Introduction to Python (ProgrammingBPLCK105B/205B</a:t>
            </a:r>
            <a:r>
              <a:rPr lang="en-US" dirty="0"/>
              <a:t>)</a:t>
            </a:r>
          </a:p>
          <a:p>
            <a:pPr algn="ctr"/>
            <a:r>
              <a:rPr lang="en-IN" sz="2400" b="1" i="0" u="none" strike="noStrike" baseline="0" dirty="0">
                <a:solidFill>
                  <a:srgbClr val="000000"/>
                </a:solidFill>
                <a:latin typeface="Times New Roman" panose="02020603050405020304" pitchFamily="18" charset="0"/>
              </a:rPr>
              <a:t>TOPIC: Text to Audio Conversion</a:t>
            </a:r>
            <a:endParaRPr lang="en-IN" sz="2400" dirty="0"/>
          </a:p>
        </p:txBody>
      </p:sp>
      <p:sp>
        <p:nvSpPr>
          <p:cNvPr id="2" name="TextBox 1">
            <a:extLst>
              <a:ext uri="{FF2B5EF4-FFF2-40B4-BE49-F238E27FC236}">
                <a16:creationId xmlns:a16="http://schemas.microsoft.com/office/drawing/2014/main" id="{5F31205C-95B5-14CD-5B8D-40A438344406}"/>
              </a:ext>
            </a:extLst>
          </p:cNvPr>
          <p:cNvSpPr txBox="1"/>
          <p:nvPr/>
        </p:nvSpPr>
        <p:spPr>
          <a:xfrm>
            <a:off x="2776285" y="5223842"/>
            <a:ext cx="682881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Unnati Saxena      			               	 1AM23CD114</a:t>
            </a:r>
          </a:p>
          <a:p>
            <a:r>
              <a:rPr lang="en-US" b="1" dirty="0">
                <a:latin typeface="Times New Roman" panose="02020603050405020304" pitchFamily="18" charset="0"/>
                <a:cs typeface="Times New Roman" panose="02020603050405020304" pitchFamily="18" charset="0"/>
              </a:rPr>
              <a:t>Rishitha HMR				 1AM23CD088</a:t>
            </a:r>
          </a:p>
          <a:p>
            <a:r>
              <a:rPr lang="en-US" b="1" dirty="0">
                <a:latin typeface="Times New Roman" panose="02020603050405020304" pitchFamily="18" charset="0"/>
                <a:cs typeface="Times New Roman" panose="02020603050405020304" pitchFamily="18" charset="0"/>
              </a:rPr>
              <a:t>Srushti Patil				 1AM23CD106</a:t>
            </a:r>
          </a:p>
          <a:p>
            <a:r>
              <a:rPr lang="en-US" b="1" dirty="0">
                <a:latin typeface="Times New Roman" panose="02020603050405020304" pitchFamily="18" charset="0"/>
                <a:cs typeface="Times New Roman" panose="02020603050405020304" pitchFamily="18" charset="0"/>
              </a:rPr>
              <a:t>Tharika B.				 1AM23CD112</a:t>
            </a:r>
          </a:p>
          <a:p>
            <a:r>
              <a:rPr lang="en-US" b="1" dirty="0">
                <a:latin typeface="Times New Roman" panose="02020603050405020304" pitchFamily="18" charset="0"/>
                <a:cs typeface="Times New Roman" panose="02020603050405020304" pitchFamily="18" charset="0"/>
              </a:rPr>
              <a:t>Vaishnavi N.				 1AM23CD065</a:t>
            </a:r>
          </a:p>
        </p:txBody>
      </p:sp>
      <p:pic>
        <p:nvPicPr>
          <p:cNvPr id="4" name="Picture 3">
            <a:extLst>
              <a:ext uri="{FF2B5EF4-FFF2-40B4-BE49-F238E27FC236}">
                <a16:creationId xmlns:a16="http://schemas.microsoft.com/office/drawing/2014/main" id="{F015037D-488D-0566-B7C4-4F39BF25D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4002" y="603304"/>
            <a:ext cx="898923" cy="898923"/>
          </a:xfrm>
          <a:prstGeom prst="rect">
            <a:avLst/>
          </a:prstGeom>
        </p:spPr>
      </p:pic>
      <p:sp>
        <p:nvSpPr>
          <p:cNvPr id="5" name="TextBox 4">
            <a:extLst>
              <a:ext uri="{FF2B5EF4-FFF2-40B4-BE49-F238E27FC236}">
                <a16:creationId xmlns:a16="http://schemas.microsoft.com/office/drawing/2014/main" id="{43C1F57F-6981-CA87-26E3-283B514ECFC3}"/>
              </a:ext>
            </a:extLst>
          </p:cNvPr>
          <p:cNvSpPr txBox="1"/>
          <p:nvPr/>
        </p:nvSpPr>
        <p:spPr>
          <a:xfrm>
            <a:off x="2655792" y="0"/>
            <a:ext cx="6949309" cy="677108"/>
          </a:xfrm>
          <a:prstGeom prst="rect">
            <a:avLst/>
          </a:prstGeom>
          <a:noFill/>
        </p:spPr>
        <p:txBody>
          <a:bodyPr wrap="square" rtlCol="0">
            <a:spAutoFit/>
          </a:bodyPr>
          <a:lstStyle/>
          <a:p>
            <a:pPr algn="ctr"/>
            <a:endParaRPr lang="en-IN" sz="1800" b="0" i="0" u="none" strike="noStrike" baseline="0" dirty="0">
              <a:solidFill>
                <a:srgbClr val="000000"/>
              </a:solidFill>
              <a:latin typeface="Times New Roman" panose="02020603050405020304" pitchFamily="18" charset="0"/>
            </a:endParaRPr>
          </a:p>
          <a:p>
            <a:pPr algn="ctr"/>
            <a:r>
              <a:rPr lang="en-IN" sz="1800" b="0" i="0" u="none" strike="noStrike" baseline="0" dirty="0">
                <a:solidFill>
                  <a:srgbClr val="000000"/>
                </a:solidFill>
                <a:latin typeface="Times New Roman" panose="02020603050405020304" pitchFamily="18" charset="0"/>
              </a:rPr>
              <a:t> </a:t>
            </a:r>
            <a:r>
              <a:rPr lang="en-IN" sz="2000" b="1" i="0" u="none" strike="noStrike" baseline="0" dirty="0">
                <a:solidFill>
                  <a:srgbClr val="000000"/>
                </a:solidFill>
                <a:latin typeface="Times New Roman" panose="02020603050405020304" pitchFamily="18" charset="0"/>
              </a:rPr>
              <a:t>VISVESVARAYA TECHNOLOGICAL UNIVERSITY </a:t>
            </a:r>
            <a:endParaRPr lang="en-IN" dirty="0"/>
          </a:p>
        </p:txBody>
      </p:sp>
      <p:sp>
        <p:nvSpPr>
          <p:cNvPr id="6" name="TextBox 5">
            <a:extLst>
              <a:ext uri="{FF2B5EF4-FFF2-40B4-BE49-F238E27FC236}">
                <a16:creationId xmlns:a16="http://schemas.microsoft.com/office/drawing/2014/main" id="{2F6E348C-3007-C016-0CB5-D21CFA6502FE}"/>
              </a:ext>
            </a:extLst>
          </p:cNvPr>
          <p:cNvSpPr txBox="1"/>
          <p:nvPr/>
        </p:nvSpPr>
        <p:spPr>
          <a:xfrm>
            <a:off x="4623953" y="1530012"/>
            <a:ext cx="2753591" cy="307777"/>
          </a:xfrm>
          <a:prstGeom prst="rect">
            <a:avLst/>
          </a:prstGeom>
          <a:noFill/>
        </p:spPr>
        <p:txBody>
          <a:bodyPr wrap="square" rtlCol="0">
            <a:spAutoFit/>
          </a:bodyPr>
          <a:lstStyle/>
          <a:p>
            <a:r>
              <a:rPr lang="en-IN" sz="1400" b="1" i="0" u="none" strike="noStrike" baseline="0" dirty="0">
                <a:solidFill>
                  <a:srgbClr val="000000"/>
                </a:solidFill>
                <a:latin typeface="Times New Roman" panose="02020603050405020304" pitchFamily="18" charset="0"/>
              </a:rPr>
              <a:t>BELAGAVI – 590018, Karnataka </a:t>
            </a:r>
            <a:endParaRPr lang="en-IN" sz="1400" dirty="0"/>
          </a:p>
        </p:txBody>
      </p:sp>
    </p:spTree>
    <p:extLst>
      <p:ext uri="{BB962C8B-B14F-4D97-AF65-F5344CB8AC3E}">
        <p14:creationId xmlns:p14="http://schemas.microsoft.com/office/powerpoint/2010/main" val="425018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sp>
        <p:nvSpPr>
          <p:cNvPr id="3" name="Shape 0"/>
          <p:cNvSpPr/>
          <p:nvPr/>
        </p:nvSpPr>
        <p:spPr>
          <a:xfrm>
            <a:off x="6350" y="0"/>
            <a:ext cx="12192000" cy="6858000"/>
          </a:xfrm>
          <a:prstGeom prst="rect">
            <a:avLst/>
          </a:prstGeom>
          <a:solidFill>
            <a:srgbClr val="1B1C1D"/>
          </a:solidFill>
        </p:spPr>
        <p:txBody>
          <a:bodyPr/>
          <a:lstStyle/>
          <a:p>
            <a:endParaRPr lang="en-IN" dirty="0"/>
          </a:p>
          <a:p>
            <a:endParaRPr lang="en-IN" dirty="0"/>
          </a:p>
          <a:p>
            <a:endParaRPr lang="en-IN" dirty="0"/>
          </a:p>
          <a:p>
            <a:endParaRPr lang="en-IN" dirty="0"/>
          </a:p>
          <a:p>
            <a:endParaRPr lang="en-IN" dirty="0"/>
          </a:p>
          <a:p>
            <a:endParaRPr lang="en-IN" dirty="0"/>
          </a:p>
          <a:p>
            <a:r>
              <a:rPr lang="en-US" sz="2800" dirty="0">
                <a:solidFill>
                  <a:schemeClr val="bg2"/>
                </a:solidFill>
              </a:rPr>
              <a:t>	In today's globalized world, the ability to </a:t>
            </a:r>
          </a:p>
          <a:p>
            <a:r>
              <a:rPr lang="en-US" sz="2800" dirty="0">
                <a:solidFill>
                  <a:schemeClr val="bg2"/>
                </a:solidFill>
              </a:rPr>
              <a:t>      communicate across language barriers is </a:t>
            </a:r>
          </a:p>
          <a:p>
            <a:r>
              <a:rPr lang="en-US" sz="2800" dirty="0">
                <a:solidFill>
                  <a:schemeClr val="bg2"/>
                </a:solidFill>
              </a:rPr>
              <a:t>      increasingly important. This is where the text </a:t>
            </a:r>
          </a:p>
          <a:p>
            <a:r>
              <a:rPr lang="en-US" sz="2800" dirty="0">
                <a:solidFill>
                  <a:schemeClr val="bg2"/>
                </a:solidFill>
              </a:rPr>
              <a:t>      translation and  text-to-speech (TTS) </a:t>
            </a:r>
          </a:p>
          <a:p>
            <a:r>
              <a:rPr lang="en-US" sz="2800" dirty="0">
                <a:solidFill>
                  <a:schemeClr val="bg2"/>
                </a:solidFill>
              </a:rPr>
              <a:t>      technologies come into play. These technologies </a:t>
            </a:r>
            <a:r>
              <a:rPr lang="en-US" sz="2800" dirty="0" err="1">
                <a:solidFill>
                  <a:schemeClr val="bg2"/>
                </a:solidFill>
              </a:rPr>
              <a:t>enab</a:t>
            </a:r>
            <a:endParaRPr lang="en-US" sz="2800" dirty="0">
              <a:solidFill>
                <a:schemeClr val="bg2"/>
              </a:solidFill>
            </a:endParaRPr>
          </a:p>
          <a:p>
            <a:r>
              <a:rPr lang="en-US" sz="2800" dirty="0">
                <a:solidFill>
                  <a:schemeClr val="bg2"/>
                </a:solidFill>
              </a:rPr>
              <a:t>      enable seamless communication by translating</a:t>
            </a:r>
          </a:p>
          <a:p>
            <a:r>
              <a:rPr lang="en-US" sz="2800" dirty="0">
                <a:solidFill>
                  <a:schemeClr val="bg2"/>
                </a:solidFill>
              </a:rPr>
              <a:t>      text from one language to another and </a:t>
            </a:r>
          </a:p>
          <a:p>
            <a:r>
              <a:rPr lang="en-US" sz="2800" dirty="0">
                <a:solidFill>
                  <a:schemeClr val="bg2"/>
                </a:solidFill>
              </a:rPr>
              <a:t>      converting written text into spoken words.</a:t>
            </a:r>
            <a:endParaRPr lang="en-IN" sz="2800" dirty="0">
              <a:solidFill>
                <a:schemeClr val="bg2"/>
              </a:solidFill>
            </a:endParaRPr>
          </a:p>
        </p:txBody>
      </p:sp>
      <p:pic>
        <p:nvPicPr>
          <p:cNvPr id="4" name="Image 1" descr="preencoded.png"/>
          <p:cNvPicPr>
            <a:picLocks noChangeAspect="1"/>
          </p:cNvPicPr>
          <p:nvPr/>
        </p:nvPicPr>
        <p:blipFill>
          <a:blip r:embed="rId4"/>
          <a:stretch>
            <a:fillRect/>
          </a:stretch>
        </p:blipFill>
        <p:spPr>
          <a:xfrm>
            <a:off x="7626350" y="0"/>
            <a:ext cx="4572000" cy="6858000"/>
          </a:xfrm>
          <a:prstGeom prst="rect">
            <a:avLst/>
          </a:prstGeom>
        </p:spPr>
      </p:pic>
      <p:sp>
        <p:nvSpPr>
          <p:cNvPr id="5" name="Text 1"/>
          <p:cNvSpPr/>
          <p:nvPr/>
        </p:nvSpPr>
        <p:spPr>
          <a:xfrm>
            <a:off x="652165" y="351650"/>
            <a:ext cx="6328370" cy="780269"/>
          </a:xfrm>
          <a:prstGeom prst="rect">
            <a:avLst/>
          </a:prstGeom>
          <a:noFill/>
        </p:spPr>
        <p:txBody>
          <a:bodyPr wrap="square" rtlCol="0" anchor="t"/>
          <a:lstStyle/>
          <a:p>
            <a:pPr>
              <a:lnSpc>
                <a:spcPts val="4525"/>
              </a:lnSpc>
            </a:pPr>
            <a:r>
              <a:rPr lang="en-US" sz="3621" dirty="0">
                <a:solidFill>
                  <a:srgbClr val="AE8625"/>
                </a:solidFill>
              </a:rPr>
              <a:t>TEXT TO AUDIO CONVERSION</a:t>
            </a:r>
          </a:p>
        </p:txBody>
      </p:sp>
      <p:sp>
        <p:nvSpPr>
          <p:cNvPr id="6" name="Text 2"/>
          <p:cNvSpPr/>
          <p:nvPr/>
        </p:nvSpPr>
        <p:spPr>
          <a:xfrm>
            <a:off x="652165" y="1650623"/>
            <a:ext cx="6328370" cy="1065609"/>
          </a:xfrm>
          <a:prstGeom prst="rect">
            <a:avLst/>
          </a:prstGeom>
          <a:noFill/>
        </p:spPr>
        <p:txBody>
          <a:bodyPr wrap="square" rtlCol="0" anchor="t"/>
          <a:lstStyle/>
          <a:p>
            <a:pPr algn="just">
              <a:lnSpc>
                <a:spcPts val="1679"/>
              </a:lnSpc>
            </a:pPr>
            <a:endParaRPr lang="en-US" sz="1400" dirty="0"/>
          </a:p>
        </p:txBody>
      </p:sp>
      <p:sp>
        <p:nvSpPr>
          <p:cNvPr id="7" name="Text 3"/>
          <p:cNvSpPr/>
          <p:nvPr/>
        </p:nvSpPr>
        <p:spPr>
          <a:xfrm>
            <a:off x="645815" y="3234936"/>
            <a:ext cx="6328370" cy="1065609"/>
          </a:xfrm>
          <a:prstGeom prst="rect">
            <a:avLst/>
          </a:prstGeom>
          <a:noFill/>
        </p:spPr>
        <p:txBody>
          <a:bodyPr wrap="square" rtlCol="0" anchor="t"/>
          <a:lstStyle/>
          <a:p>
            <a:pPr algn="just">
              <a:lnSpc>
                <a:spcPts val="1679"/>
              </a:lnSpc>
            </a:pPr>
            <a:endParaRPr lang="en-US" sz="1400" dirty="0"/>
          </a:p>
        </p:txBody>
      </p:sp>
      <p:sp>
        <p:nvSpPr>
          <p:cNvPr id="8" name="Text 4"/>
          <p:cNvSpPr/>
          <p:nvPr/>
        </p:nvSpPr>
        <p:spPr>
          <a:xfrm>
            <a:off x="645815" y="4819249"/>
            <a:ext cx="6328370" cy="1410730"/>
          </a:xfrm>
          <a:prstGeom prst="rect">
            <a:avLst/>
          </a:prstGeom>
          <a:noFill/>
        </p:spPr>
        <p:txBody>
          <a:bodyPr wrap="square" rtlCol="0" anchor="t"/>
          <a:lstStyle/>
          <a:p>
            <a:pPr algn="just">
              <a:lnSpc>
                <a:spcPts val="1679"/>
              </a:lnSpc>
            </a:pP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B1C1D"/>
          </a:solidFill>
        </p:spPr>
        <p:txBody>
          <a:bodyPr/>
          <a:lstStyle/>
          <a:p>
            <a:endParaRPr lang="en-US" dirty="0"/>
          </a:p>
        </p:txBody>
      </p:sp>
      <p:sp>
        <p:nvSpPr>
          <p:cNvPr id="4" name="Text 1"/>
          <p:cNvSpPr/>
          <p:nvPr/>
        </p:nvSpPr>
        <p:spPr>
          <a:xfrm>
            <a:off x="858738" y="185482"/>
            <a:ext cx="7557898" cy="578644"/>
          </a:xfrm>
          <a:prstGeom prst="rect">
            <a:avLst/>
          </a:prstGeom>
          <a:noFill/>
        </p:spPr>
        <p:txBody>
          <a:bodyPr wrap="none" rtlCol="0" anchor="t"/>
          <a:lstStyle/>
          <a:p>
            <a:pPr>
              <a:lnSpc>
                <a:spcPts val="4558"/>
              </a:lnSpc>
            </a:pPr>
            <a:r>
              <a:rPr lang="en-US" sz="3646" dirty="0">
                <a:solidFill>
                  <a:srgbClr val="AE8625"/>
                </a:solidFill>
                <a:latin typeface="Prata" pitchFamily="34" charset="0"/>
                <a:ea typeface="Prata" pitchFamily="34" charset="-122"/>
                <a:cs typeface="Prata" pitchFamily="34" charset="-120"/>
              </a:rPr>
              <a:t>Tech Stack for Text to Audio Conversion</a:t>
            </a:r>
            <a:endParaRPr lang="en-US" sz="3646" dirty="0"/>
          </a:p>
        </p:txBody>
      </p:sp>
      <p:sp>
        <p:nvSpPr>
          <p:cNvPr id="5" name="Text 2"/>
          <p:cNvSpPr/>
          <p:nvPr/>
        </p:nvSpPr>
        <p:spPr>
          <a:xfrm>
            <a:off x="948362" y="1157608"/>
            <a:ext cx="2314575" cy="289322"/>
          </a:xfrm>
          <a:prstGeom prst="rect">
            <a:avLst/>
          </a:prstGeom>
          <a:noFill/>
        </p:spPr>
        <p:txBody>
          <a:bodyPr wrap="none" rtlCol="0" anchor="t"/>
          <a:lstStyle/>
          <a:p>
            <a:pPr>
              <a:lnSpc>
                <a:spcPts val="2279"/>
              </a:lnSpc>
            </a:pPr>
            <a:r>
              <a:rPr lang="en-US" sz="1821" b="1" dirty="0">
                <a:solidFill>
                  <a:srgbClr val="AE8625"/>
                </a:solidFill>
                <a:latin typeface="Prata" pitchFamily="34" charset="0"/>
                <a:ea typeface="Prata" pitchFamily="34" charset="-122"/>
                <a:cs typeface="Prata" pitchFamily="34" charset="-120"/>
              </a:rPr>
              <a:t>Python 3.0</a:t>
            </a:r>
            <a:endParaRPr lang="en-US" sz="1821" b="1" dirty="0"/>
          </a:p>
        </p:txBody>
      </p:sp>
      <p:sp>
        <p:nvSpPr>
          <p:cNvPr id="6" name="Text 3"/>
          <p:cNvSpPr/>
          <p:nvPr/>
        </p:nvSpPr>
        <p:spPr>
          <a:xfrm>
            <a:off x="948362" y="1611161"/>
            <a:ext cx="2630289" cy="1140365"/>
          </a:xfrm>
          <a:prstGeom prst="rect">
            <a:avLst/>
          </a:prstGeom>
          <a:noFill/>
        </p:spPr>
        <p:txBody>
          <a:bodyPr wrap="square" rtlCol="0" anchor="t"/>
          <a:lstStyle/>
          <a:p>
            <a:pPr algn="just">
              <a:lnSpc>
                <a:spcPts val="2333"/>
              </a:lnSpc>
            </a:pPr>
            <a:r>
              <a:rPr lang="en-US" sz="1458" dirty="0">
                <a:solidFill>
                  <a:srgbClr val="CFCBBF"/>
                </a:solidFill>
                <a:latin typeface="Raleway" pitchFamily="34" charset="0"/>
                <a:ea typeface="Raleway" pitchFamily="34" charset="-122"/>
                <a:cs typeface="Raleway" pitchFamily="34" charset="-120"/>
              </a:rPr>
              <a:t> The primary programming language used for writing the script.</a:t>
            </a:r>
            <a:endParaRPr lang="en-US" sz="1458" dirty="0"/>
          </a:p>
        </p:txBody>
      </p:sp>
      <p:sp>
        <p:nvSpPr>
          <p:cNvPr id="7" name="Text 4"/>
          <p:cNvSpPr/>
          <p:nvPr/>
        </p:nvSpPr>
        <p:spPr>
          <a:xfrm>
            <a:off x="4850159" y="1059084"/>
            <a:ext cx="2314575" cy="289322"/>
          </a:xfrm>
          <a:prstGeom prst="rect">
            <a:avLst/>
          </a:prstGeom>
          <a:noFill/>
        </p:spPr>
        <p:txBody>
          <a:bodyPr wrap="none" rtlCol="0" anchor="t"/>
          <a:lstStyle/>
          <a:p>
            <a:pPr>
              <a:lnSpc>
                <a:spcPts val="2279"/>
              </a:lnSpc>
            </a:pPr>
            <a:r>
              <a:rPr lang="en-US" sz="1821" b="1" dirty="0" err="1">
                <a:solidFill>
                  <a:srgbClr val="AE8625"/>
                </a:solidFill>
                <a:latin typeface="Prata" pitchFamily="34" charset="0"/>
                <a:ea typeface="Prata" pitchFamily="34" charset="-122"/>
              </a:rPr>
              <a:t>GoogleTrans</a:t>
            </a:r>
            <a:r>
              <a:rPr lang="en-US" sz="1821" b="1" dirty="0">
                <a:solidFill>
                  <a:srgbClr val="AE8625"/>
                </a:solidFill>
                <a:latin typeface="Prata" pitchFamily="34" charset="0"/>
                <a:ea typeface="Prata" pitchFamily="34" charset="-122"/>
              </a:rPr>
              <a:t> library</a:t>
            </a:r>
            <a:endParaRPr lang="en-US" sz="1821" b="1" dirty="0"/>
          </a:p>
        </p:txBody>
      </p:sp>
      <p:sp>
        <p:nvSpPr>
          <p:cNvPr id="8" name="Text 5"/>
          <p:cNvSpPr/>
          <p:nvPr/>
        </p:nvSpPr>
        <p:spPr>
          <a:xfrm>
            <a:off x="4850159" y="1446930"/>
            <a:ext cx="2630289" cy="1777008"/>
          </a:xfrm>
          <a:prstGeom prst="rect">
            <a:avLst/>
          </a:prstGeom>
          <a:noFill/>
        </p:spPr>
        <p:txBody>
          <a:bodyPr wrap="square" rtlCol="0" anchor="t"/>
          <a:lstStyle/>
          <a:p>
            <a:pPr algn="just">
              <a:lnSpc>
                <a:spcPts val="2333"/>
              </a:lnSpc>
            </a:pPr>
            <a:r>
              <a:rPr lang="en-US" sz="1458" dirty="0">
                <a:solidFill>
                  <a:srgbClr val="CFCBBF"/>
                </a:solidFill>
                <a:latin typeface="Raleway" pitchFamily="34" charset="0"/>
                <a:ea typeface="Raleway" pitchFamily="34" charset="-122"/>
                <a:cs typeface="Raleway" pitchFamily="34" charset="-120"/>
              </a:rPr>
              <a:t>This is a Python library that interfaces with Google Translate to translate text from one language to another. It handles the translation functionality.   - Import: from </a:t>
            </a:r>
            <a:r>
              <a:rPr lang="en-US" sz="1458" dirty="0" err="1">
                <a:solidFill>
                  <a:srgbClr val="CFCBBF"/>
                </a:solidFill>
                <a:latin typeface="Raleway" pitchFamily="34" charset="0"/>
                <a:ea typeface="Raleway" pitchFamily="34" charset="-122"/>
                <a:cs typeface="Raleway" pitchFamily="34" charset="-120"/>
              </a:rPr>
              <a:t>googletrans</a:t>
            </a:r>
            <a:r>
              <a:rPr lang="en-US" sz="1458" dirty="0">
                <a:solidFill>
                  <a:srgbClr val="CFCBBF"/>
                </a:solidFill>
                <a:latin typeface="Raleway" pitchFamily="34" charset="0"/>
                <a:ea typeface="Raleway" pitchFamily="34" charset="-122"/>
                <a:cs typeface="Raleway" pitchFamily="34" charset="-120"/>
              </a:rPr>
              <a:t> import Translator</a:t>
            </a:r>
            <a:endParaRPr lang="en-US" sz="1458" dirty="0"/>
          </a:p>
        </p:txBody>
      </p:sp>
      <p:sp>
        <p:nvSpPr>
          <p:cNvPr id="9" name="Text 6"/>
          <p:cNvSpPr/>
          <p:nvPr/>
        </p:nvSpPr>
        <p:spPr>
          <a:xfrm>
            <a:off x="8678936" y="1187205"/>
            <a:ext cx="2314575" cy="289322"/>
          </a:xfrm>
          <a:prstGeom prst="rect">
            <a:avLst/>
          </a:prstGeom>
          <a:noFill/>
        </p:spPr>
        <p:txBody>
          <a:bodyPr wrap="none" rtlCol="0" anchor="t"/>
          <a:lstStyle/>
          <a:p>
            <a:pPr>
              <a:lnSpc>
                <a:spcPts val="2279"/>
              </a:lnSpc>
            </a:pPr>
            <a:r>
              <a:rPr lang="en-US" sz="1821" b="1" dirty="0">
                <a:solidFill>
                  <a:srgbClr val="AE8625"/>
                </a:solidFill>
                <a:latin typeface="Prata" pitchFamily="34" charset="0"/>
                <a:ea typeface="Prata" pitchFamily="34" charset="-122"/>
              </a:rPr>
              <a:t>gTTS</a:t>
            </a:r>
            <a:endParaRPr lang="en-US" sz="1821" b="1" dirty="0"/>
          </a:p>
        </p:txBody>
      </p:sp>
      <p:sp>
        <p:nvSpPr>
          <p:cNvPr id="10" name="Text 7"/>
          <p:cNvSpPr/>
          <p:nvPr/>
        </p:nvSpPr>
        <p:spPr>
          <a:xfrm>
            <a:off x="8615836" y="1559848"/>
            <a:ext cx="2867248" cy="1777008"/>
          </a:xfrm>
          <a:prstGeom prst="rect">
            <a:avLst/>
          </a:prstGeom>
          <a:noFill/>
        </p:spPr>
        <p:txBody>
          <a:bodyPr wrap="square" rtlCol="0" anchor="t"/>
          <a:lstStyle/>
          <a:p>
            <a:pPr algn="just">
              <a:lnSpc>
                <a:spcPts val="2333"/>
              </a:lnSpc>
            </a:pPr>
            <a:r>
              <a:rPr lang="en-US" sz="1458" dirty="0">
                <a:solidFill>
                  <a:schemeClr val="bg2"/>
                </a:solidFill>
              </a:rPr>
              <a:t> </a:t>
            </a:r>
            <a:r>
              <a:rPr lang="en-US" sz="1458" dirty="0">
                <a:solidFill>
                  <a:srgbClr val="AAA79D"/>
                </a:solidFill>
                <a:latin typeface="Raleway" pitchFamily="2" charset="0"/>
              </a:rPr>
              <a:t>This library converts text into speech using Google Text-to-Speech API. It handles the text-to-speech functionality.   - Import: from </a:t>
            </a:r>
            <a:r>
              <a:rPr lang="en-US" sz="1458" dirty="0" err="1">
                <a:solidFill>
                  <a:srgbClr val="AAA79D"/>
                </a:solidFill>
                <a:latin typeface="Raleway" pitchFamily="2" charset="0"/>
              </a:rPr>
              <a:t>gtts</a:t>
            </a:r>
            <a:r>
              <a:rPr lang="en-US" sz="1458" dirty="0">
                <a:solidFill>
                  <a:srgbClr val="AAA79D"/>
                </a:solidFill>
                <a:latin typeface="Raleway" pitchFamily="2" charset="0"/>
              </a:rPr>
              <a:t> import </a:t>
            </a:r>
            <a:r>
              <a:rPr lang="en-US" sz="1458" dirty="0" err="1">
                <a:solidFill>
                  <a:srgbClr val="AAA79D"/>
                </a:solidFill>
                <a:latin typeface="Raleway" pitchFamily="2" charset="0"/>
              </a:rPr>
              <a:t>gTTS</a:t>
            </a:r>
            <a:endParaRPr lang="en-US" sz="1458" dirty="0">
              <a:solidFill>
                <a:srgbClr val="AAA79D"/>
              </a:solidFill>
              <a:latin typeface="Raleway" pitchFamily="2" charset="0"/>
            </a:endParaRPr>
          </a:p>
        </p:txBody>
      </p:sp>
      <p:sp>
        <p:nvSpPr>
          <p:cNvPr id="11" name="TextBox 10">
            <a:extLst>
              <a:ext uri="{FF2B5EF4-FFF2-40B4-BE49-F238E27FC236}">
                <a16:creationId xmlns:a16="http://schemas.microsoft.com/office/drawing/2014/main" id="{C79E4F00-4371-FE4A-3640-0C366601B8FB}"/>
              </a:ext>
            </a:extLst>
          </p:cNvPr>
          <p:cNvSpPr txBox="1"/>
          <p:nvPr/>
        </p:nvSpPr>
        <p:spPr>
          <a:xfrm>
            <a:off x="857044" y="4408622"/>
            <a:ext cx="2617392" cy="1837683"/>
          </a:xfrm>
          <a:prstGeom prst="rect">
            <a:avLst/>
          </a:prstGeom>
          <a:noFill/>
        </p:spPr>
        <p:txBody>
          <a:bodyPr wrap="square" rtlCol="0">
            <a:spAutoFit/>
          </a:bodyPr>
          <a:lstStyle/>
          <a:p>
            <a:pPr marL="0" marR="0" lvl="0" indent="0" algn="just" defTabSz="914400" rtl="0" eaLnBrk="1" fontAlgn="auto" latinLnBrk="0" hangingPunct="1">
              <a:lnSpc>
                <a:spcPts val="2333"/>
              </a:lnSpc>
              <a:spcBef>
                <a:spcPts val="0"/>
              </a:spcBef>
              <a:spcAft>
                <a:spcPts val="0"/>
              </a:spcAft>
              <a:buClrTx/>
              <a:buSzTx/>
              <a:buFontTx/>
              <a:buNone/>
              <a:tabLst/>
              <a:defRPr/>
            </a:pPr>
            <a:r>
              <a:rPr kumimoji="0" lang="en-US" sz="1458" b="0" i="0" u="none" strike="noStrike" kern="1200" cap="none" spc="0" normalizeH="0" baseline="0" noProof="0" dirty="0">
                <a:ln>
                  <a:noFill/>
                </a:ln>
                <a:solidFill>
                  <a:srgbClr val="CFCBBF"/>
                </a:solidFill>
                <a:effectLst/>
                <a:uLnTx/>
                <a:uFillTx/>
                <a:latin typeface="Calibri" panose="020F0502020204030204"/>
                <a:ea typeface="+mn-ea"/>
                <a:cs typeface="+mn-cs"/>
              </a:rPr>
              <a:t> </a:t>
            </a:r>
            <a:r>
              <a:rPr kumimoji="0" lang="en-US" sz="1458" b="0" i="0" u="none" strike="noStrike" kern="1200" cap="none" spc="0" normalizeH="0" baseline="0" noProof="0" dirty="0">
                <a:ln>
                  <a:noFill/>
                </a:ln>
                <a:solidFill>
                  <a:srgbClr val="AAA79D"/>
                </a:solidFill>
                <a:effectLst/>
                <a:uLnTx/>
                <a:uFillTx/>
                <a:latin typeface="Raleway" pitchFamily="2" charset="0"/>
              </a:rPr>
              <a:t>This is a standard Python library for interacting with the operating system, used here to get the absolute path of the saved audio file.   - Import: import </a:t>
            </a:r>
            <a:r>
              <a:rPr kumimoji="0" lang="en-US" sz="1458" b="0" i="0" u="none" strike="noStrike" kern="1200" cap="none" spc="0" normalizeH="0" baseline="0" noProof="0" dirty="0" err="1">
                <a:ln>
                  <a:noFill/>
                </a:ln>
                <a:solidFill>
                  <a:srgbClr val="AAA79D"/>
                </a:solidFill>
                <a:effectLst/>
                <a:uLnTx/>
                <a:uFillTx/>
                <a:latin typeface="Raleway" pitchFamily="2" charset="0"/>
              </a:rPr>
              <a:t>os</a:t>
            </a:r>
            <a:endParaRPr kumimoji="0" lang="en-US" sz="1458" b="0" i="0" u="none" strike="noStrike" kern="1200" cap="none" spc="0" normalizeH="0" baseline="0" noProof="0" dirty="0">
              <a:ln>
                <a:noFill/>
              </a:ln>
              <a:solidFill>
                <a:srgbClr val="AAA79D"/>
              </a:solidFill>
              <a:effectLst/>
              <a:uLnTx/>
              <a:uFillTx/>
              <a:latin typeface="Raleway" pitchFamily="2" charset="0"/>
            </a:endParaRPr>
          </a:p>
        </p:txBody>
      </p:sp>
      <p:sp>
        <p:nvSpPr>
          <p:cNvPr id="12" name="TextBox 11">
            <a:extLst>
              <a:ext uri="{FF2B5EF4-FFF2-40B4-BE49-F238E27FC236}">
                <a16:creationId xmlns:a16="http://schemas.microsoft.com/office/drawing/2014/main" id="{4AE2F420-C868-9F03-B90B-467956E36042}"/>
              </a:ext>
            </a:extLst>
          </p:cNvPr>
          <p:cNvSpPr txBox="1"/>
          <p:nvPr/>
        </p:nvSpPr>
        <p:spPr>
          <a:xfrm>
            <a:off x="857044" y="3901091"/>
            <a:ext cx="2314575" cy="372731"/>
          </a:xfrm>
          <a:prstGeom prst="rect">
            <a:avLst/>
          </a:prstGeom>
          <a:noFill/>
        </p:spPr>
        <p:txBody>
          <a:bodyPr wrap="square" rtlCol="0">
            <a:spAutoFit/>
          </a:bodyPr>
          <a:lstStyle/>
          <a:p>
            <a:pPr>
              <a:lnSpc>
                <a:spcPts val="2279"/>
              </a:lnSpc>
            </a:pPr>
            <a:r>
              <a:rPr lang="en-US" dirty="0">
                <a:solidFill>
                  <a:srgbClr val="AE8625"/>
                </a:solidFill>
                <a:latin typeface="Prata" pitchFamily="34" charset="0"/>
                <a:ea typeface="Prata" pitchFamily="34" charset="-122"/>
              </a:rPr>
              <a:t> </a:t>
            </a:r>
            <a:r>
              <a:rPr lang="en-US" b="1" dirty="0" err="1">
                <a:solidFill>
                  <a:srgbClr val="AE8625"/>
                </a:solidFill>
                <a:latin typeface="Prata" pitchFamily="34" charset="0"/>
                <a:ea typeface="Prata" pitchFamily="34" charset="-122"/>
              </a:rPr>
              <a:t>os</a:t>
            </a:r>
            <a:r>
              <a:rPr lang="en-US" b="1" dirty="0">
                <a:solidFill>
                  <a:srgbClr val="AE8625"/>
                </a:solidFill>
                <a:latin typeface="Prata" pitchFamily="34" charset="0"/>
                <a:ea typeface="Prata" pitchFamily="34" charset="-122"/>
              </a:rPr>
              <a:t> Module</a:t>
            </a:r>
            <a:endParaRPr lang="en-US" sz="1800" b="1" dirty="0"/>
          </a:p>
        </p:txBody>
      </p:sp>
      <p:sp>
        <p:nvSpPr>
          <p:cNvPr id="13" name="TextBox 12">
            <a:extLst>
              <a:ext uri="{FF2B5EF4-FFF2-40B4-BE49-F238E27FC236}">
                <a16:creationId xmlns:a16="http://schemas.microsoft.com/office/drawing/2014/main" id="{B5BE9E16-9C90-DAF8-A200-8E095B9ADB68}"/>
              </a:ext>
            </a:extLst>
          </p:cNvPr>
          <p:cNvSpPr txBox="1"/>
          <p:nvPr/>
        </p:nvSpPr>
        <p:spPr>
          <a:xfrm>
            <a:off x="4850158" y="3929773"/>
            <a:ext cx="2630289" cy="374461"/>
          </a:xfrm>
          <a:prstGeom prst="rect">
            <a:avLst/>
          </a:prstGeom>
          <a:noFill/>
        </p:spPr>
        <p:txBody>
          <a:bodyPr wrap="square" rtlCol="0">
            <a:spAutoFit/>
          </a:bodyPr>
          <a:lstStyle/>
          <a:p>
            <a:pPr>
              <a:lnSpc>
                <a:spcPts val="2279"/>
              </a:lnSpc>
            </a:pPr>
            <a:r>
              <a:rPr lang="en-US" b="1" dirty="0" err="1">
                <a:solidFill>
                  <a:srgbClr val="AE8625"/>
                </a:solidFill>
                <a:latin typeface="Prata" pitchFamily="34" charset="0"/>
                <a:ea typeface="Prata" pitchFamily="34" charset="-122"/>
              </a:rPr>
              <a:t>IPython.display</a:t>
            </a:r>
            <a:r>
              <a:rPr lang="en-US" b="1" dirty="0">
                <a:solidFill>
                  <a:srgbClr val="AE8625"/>
                </a:solidFill>
                <a:latin typeface="Prata" pitchFamily="34" charset="0"/>
                <a:ea typeface="Prata" pitchFamily="34" charset="-122"/>
              </a:rPr>
              <a:t> Module</a:t>
            </a:r>
            <a:endParaRPr lang="en-US" sz="1800" b="1" dirty="0"/>
          </a:p>
        </p:txBody>
      </p:sp>
      <p:sp>
        <p:nvSpPr>
          <p:cNvPr id="14" name="TextBox 13">
            <a:extLst>
              <a:ext uri="{FF2B5EF4-FFF2-40B4-BE49-F238E27FC236}">
                <a16:creationId xmlns:a16="http://schemas.microsoft.com/office/drawing/2014/main" id="{3A631ED3-3AE8-8F46-AD69-61C70F347775}"/>
              </a:ext>
            </a:extLst>
          </p:cNvPr>
          <p:cNvSpPr txBox="1"/>
          <p:nvPr/>
        </p:nvSpPr>
        <p:spPr>
          <a:xfrm>
            <a:off x="4815755" y="4409648"/>
            <a:ext cx="3418609" cy="2132379"/>
          </a:xfrm>
          <a:prstGeom prst="rect">
            <a:avLst/>
          </a:prstGeom>
          <a:noFill/>
        </p:spPr>
        <p:txBody>
          <a:bodyPr wrap="square" rtlCol="0">
            <a:spAutoFit/>
          </a:bodyPr>
          <a:lstStyle/>
          <a:p>
            <a:pPr marL="0" marR="0" lvl="0" indent="0" algn="just" defTabSz="914400" rtl="0" eaLnBrk="1" fontAlgn="auto" latinLnBrk="0" hangingPunct="1">
              <a:lnSpc>
                <a:spcPts val="2333"/>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AA79D"/>
                </a:solidFill>
                <a:effectLst/>
                <a:uLnTx/>
                <a:uFillTx/>
                <a:latin typeface="Raleway" pitchFamily="2" charset="0"/>
              </a:rPr>
              <a:t>This is part of the </a:t>
            </a:r>
            <a:r>
              <a:rPr kumimoji="0" lang="en-US" sz="1600" b="0" i="0" u="none" strike="noStrike" kern="1200" cap="none" spc="0" normalizeH="0" baseline="0" noProof="0" dirty="0" err="1">
                <a:ln>
                  <a:noFill/>
                </a:ln>
                <a:solidFill>
                  <a:srgbClr val="AAA79D"/>
                </a:solidFill>
                <a:effectLst/>
                <a:uLnTx/>
                <a:uFillTx/>
                <a:latin typeface="Raleway" pitchFamily="2" charset="0"/>
              </a:rPr>
              <a:t>IPython</a:t>
            </a:r>
            <a:r>
              <a:rPr kumimoji="0" lang="en-US" sz="1600" b="0" i="0" u="none" strike="noStrike" kern="1200" cap="none" spc="0" normalizeH="0" baseline="0" noProof="0" dirty="0">
                <a:ln>
                  <a:noFill/>
                </a:ln>
                <a:solidFill>
                  <a:srgbClr val="AAA79D"/>
                </a:solidFill>
                <a:effectLst/>
                <a:uLnTx/>
                <a:uFillTx/>
                <a:latin typeface="Raleway" pitchFamily="2" charset="0"/>
              </a:rPr>
              <a:t> library, which provides rich display capabilities in </a:t>
            </a:r>
            <a:r>
              <a:rPr kumimoji="0" lang="en-US" sz="1600" b="0" i="0" u="none" strike="noStrike" kern="1200" cap="none" spc="0" normalizeH="0" baseline="0" noProof="0" dirty="0" err="1">
                <a:ln>
                  <a:noFill/>
                </a:ln>
                <a:solidFill>
                  <a:srgbClr val="AAA79D"/>
                </a:solidFill>
                <a:effectLst/>
                <a:uLnTx/>
                <a:uFillTx/>
                <a:latin typeface="Raleway" pitchFamily="2" charset="0"/>
              </a:rPr>
              <a:t>Jupyter</a:t>
            </a:r>
            <a:r>
              <a:rPr kumimoji="0" lang="en-US" sz="1600" b="0" i="0" u="none" strike="noStrike" kern="1200" cap="none" spc="0" normalizeH="0" baseline="0" noProof="0" dirty="0">
                <a:ln>
                  <a:noFill/>
                </a:ln>
                <a:solidFill>
                  <a:srgbClr val="AAA79D"/>
                </a:solidFill>
                <a:effectLst/>
                <a:uLnTx/>
                <a:uFillTx/>
                <a:latin typeface="Raleway" pitchFamily="2" charset="0"/>
              </a:rPr>
              <a:t> notebooks. It's used to play audio files within the notebook.   - Import: from </a:t>
            </a:r>
            <a:r>
              <a:rPr kumimoji="0" lang="en-US" sz="1600" b="0" i="0" u="none" strike="noStrike" kern="1200" cap="none" spc="0" normalizeH="0" baseline="0" noProof="0" dirty="0" err="1">
                <a:ln>
                  <a:noFill/>
                </a:ln>
                <a:solidFill>
                  <a:srgbClr val="AAA79D"/>
                </a:solidFill>
                <a:effectLst/>
                <a:uLnTx/>
                <a:uFillTx/>
                <a:latin typeface="Raleway" pitchFamily="2" charset="0"/>
              </a:rPr>
              <a:t>IPython.display</a:t>
            </a:r>
            <a:r>
              <a:rPr kumimoji="0" lang="en-US" sz="1600" b="0" i="0" u="none" strike="noStrike" kern="1200" cap="none" spc="0" normalizeH="0" baseline="0" noProof="0" dirty="0">
                <a:ln>
                  <a:noFill/>
                </a:ln>
                <a:solidFill>
                  <a:srgbClr val="AAA79D"/>
                </a:solidFill>
                <a:effectLst/>
                <a:uLnTx/>
                <a:uFillTx/>
                <a:latin typeface="Raleway" pitchFamily="2" charset="0"/>
              </a:rPr>
              <a:t> import Audio, display</a:t>
            </a:r>
          </a:p>
        </p:txBody>
      </p:sp>
      <p:sp>
        <p:nvSpPr>
          <p:cNvPr id="15" name="TextBox 14">
            <a:extLst>
              <a:ext uri="{FF2B5EF4-FFF2-40B4-BE49-F238E27FC236}">
                <a16:creationId xmlns:a16="http://schemas.microsoft.com/office/drawing/2014/main" id="{9E589DDF-BC1E-1FAF-3E94-AD1250407E53}"/>
              </a:ext>
            </a:extLst>
          </p:cNvPr>
          <p:cNvSpPr txBox="1"/>
          <p:nvPr/>
        </p:nvSpPr>
        <p:spPr>
          <a:xfrm>
            <a:off x="8522951" y="3718125"/>
            <a:ext cx="1923030" cy="369332"/>
          </a:xfrm>
          <a:prstGeom prst="rect">
            <a:avLst/>
          </a:prstGeom>
          <a:noFill/>
        </p:spPr>
        <p:txBody>
          <a:bodyPr wrap="square" rtlCol="0">
            <a:spAutoFit/>
          </a:bodyPr>
          <a:lstStyle/>
          <a:p>
            <a:r>
              <a:rPr lang="en-US" b="1" dirty="0" err="1">
                <a:solidFill>
                  <a:srgbClr val="AE8625"/>
                </a:solidFill>
                <a:latin typeface="Prata" pitchFamily="34" charset="0"/>
                <a:ea typeface="Prata" pitchFamily="34" charset="-122"/>
              </a:rPr>
              <a:t>Jupyter</a:t>
            </a:r>
            <a:r>
              <a:rPr lang="en-US" b="1" dirty="0">
                <a:solidFill>
                  <a:srgbClr val="AE8625"/>
                </a:solidFill>
                <a:latin typeface="Prata" pitchFamily="34" charset="0"/>
                <a:ea typeface="Prata" pitchFamily="34" charset="-122"/>
              </a:rPr>
              <a:t> Notebook</a:t>
            </a:r>
            <a:endParaRPr lang="en-US" sz="1800" b="1" dirty="0"/>
          </a:p>
        </p:txBody>
      </p:sp>
      <p:sp>
        <p:nvSpPr>
          <p:cNvPr id="16" name="TextBox 15">
            <a:extLst>
              <a:ext uri="{FF2B5EF4-FFF2-40B4-BE49-F238E27FC236}">
                <a16:creationId xmlns:a16="http://schemas.microsoft.com/office/drawing/2014/main" id="{F66073C3-CE2E-0594-A15E-529A24CF5B28}"/>
              </a:ext>
            </a:extLst>
          </p:cNvPr>
          <p:cNvSpPr txBox="1"/>
          <p:nvPr/>
        </p:nvSpPr>
        <p:spPr>
          <a:xfrm>
            <a:off x="8528611" y="4409648"/>
            <a:ext cx="2951019" cy="1836657"/>
          </a:xfrm>
          <a:prstGeom prst="rect">
            <a:avLst/>
          </a:prstGeom>
          <a:noFill/>
        </p:spPr>
        <p:txBody>
          <a:bodyPr wrap="square" rtlCol="0">
            <a:spAutoFit/>
          </a:bodyPr>
          <a:lstStyle/>
          <a:p>
            <a:pPr marL="0" marR="0" lvl="0" indent="0" algn="just" defTabSz="914400" rtl="0" eaLnBrk="1" fontAlgn="auto" latinLnBrk="0" hangingPunct="1">
              <a:lnSpc>
                <a:spcPts val="2333"/>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AA79D"/>
                </a:solidFill>
                <a:effectLst/>
                <a:uLnTx/>
                <a:uFillTx/>
                <a:latin typeface="Raleway" pitchFamily="2" charset="0"/>
                <a:ea typeface="Raleway" pitchFamily="34" charset="-122"/>
                <a:cs typeface="Raleway" pitchFamily="34" charset="-120"/>
              </a:rPr>
              <a:t>The script is designed to be run in a </a:t>
            </a:r>
            <a:r>
              <a:rPr kumimoji="0" lang="en-US" sz="1600" b="0" i="0" u="none" strike="noStrike" kern="1200" cap="none" spc="0" normalizeH="0" baseline="0" noProof="0" dirty="0" err="1">
                <a:ln>
                  <a:noFill/>
                </a:ln>
                <a:solidFill>
                  <a:srgbClr val="AAA79D"/>
                </a:solidFill>
                <a:effectLst/>
                <a:uLnTx/>
                <a:uFillTx/>
                <a:latin typeface="Raleway" pitchFamily="2" charset="0"/>
                <a:ea typeface="Raleway" pitchFamily="34" charset="-122"/>
                <a:cs typeface="Raleway" pitchFamily="34" charset="-120"/>
              </a:rPr>
              <a:t>Jupyter</a:t>
            </a:r>
            <a:r>
              <a:rPr kumimoji="0" lang="en-US" sz="1600" b="0" i="0" u="none" strike="noStrike" kern="1200" cap="none" spc="0" normalizeH="0" baseline="0" noProof="0" dirty="0">
                <a:ln>
                  <a:noFill/>
                </a:ln>
                <a:solidFill>
                  <a:srgbClr val="AAA79D"/>
                </a:solidFill>
                <a:effectLst/>
                <a:uLnTx/>
                <a:uFillTx/>
                <a:latin typeface="Raleway" pitchFamily="2" charset="0"/>
                <a:ea typeface="Raleway" pitchFamily="34" charset="-122"/>
                <a:cs typeface="Raleway" pitchFamily="34" charset="-120"/>
              </a:rPr>
              <a:t> notebook environment, especially because it uses </a:t>
            </a:r>
            <a:r>
              <a:rPr kumimoji="0" lang="en-US" sz="1600" b="0" i="0" u="none" strike="noStrike" kern="1200" cap="none" spc="0" normalizeH="0" baseline="0" noProof="0" dirty="0" err="1">
                <a:ln>
                  <a:noFill/>
                </a:ln>
                <a:solidFill>
                  <a:srgbClr val="AAA79D"/>
                </a:solidFill>
                <a:effectLst/>
                <a:uLnTx/>
                <a:uFillTx/>
                <a:latin typeface="Raleway" pitchFamily="2" charset="0"/>
                <a:ea typeface="Raleway" pitchFamily="34" charset="-122"/>
                <a:cs typeface="Raleway" pitchFamily="34" charset="-120"/>
              </a:rPr>
              <a:t>IPython.display.Audio</a:t>
            </a:r>
            <a:r>
              <a:rPr kumimoji="0" lang="en-US" sz="1600" b="0" i="0" u="none" strike="noStrike" kern="1200" cap="none" spc="0" normalizeH="0" baseline="0" noProof="0" dirty="0">
                <a:ln>
                  <a:noFill/>
                </a:ln>
                <a:solidFill>
                  <a:srgbClr val="AAA79D"/>
                </a:solidFill>
                <a:effectLst/>
                <a:uLnTx/>
                <a:uFillTx/>
                <a:latin typeface="Raleway" pitchFamily="2" charset="0"/>
                <a:ea typeface="Raleway" pitchFamily="34" charset="-122"/>
                <a:cs typeface="Raleway" pitchFamily="34" charset="-120"/>
              </a:rPr>
              <a:t> to play the audio file.</a:t>
            </a:r>
            <a:endParaRPr kumimoji="0" lang="en-US" sz="1600" b="0" i="0" u="none" strike="noStrike" kern="1200" cap="none" spc="0" normalizeH="0" baseline="0" noProof="0" dirty="0">
              <a:ln>
                <a:noFill/>
              </a:ln>
              <a:solidFill>
                <a:srgbClr val="AAA79D"/>
              </a:solidFill>
              <a:effectLst/>
              <a:uLnTx/>
              <a:uFillTx/>
              <a:latin typeface="Raleway"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D68387-8095-BAB5-F007-3D5FEC88A70E}"/>
              </a:ext>
            </a:extLst>
          </p:cNvPr>
          <p:cNvSpPr txBox="1"/>
          <p:nvPr/>
        </p:nvSpPr>
        <p:spPr>
          <a:xfrm>
            <a:off x="5413435" y="107004"/>
            <a:ext cx="2003897" cy="400110"/>
          </a:xfrm>
          <a:prstGeom prst="rect">
            <a:avLst/>
          </a:prstGeom>
          <a:noFill/>
        </p:spPr>
        <p:txBody>
          <a:bodyPr wrap="square" rtlCol="0">
            <a:spAutoFit/>
          </a:bodyPr>
          <a:lstStyle/>
          <a:p>
            <a:pPr algn="ctr"/>
            <a:r>
              <a:rPr lang="en-US" sz="2000" b="1" u="sng" dirty="0"/>
              <a:t>MODEL</a:t>
            </a:r>
            <a:endParaRPr lang="en-IN" sz="2000" b="1" u="sng" dirty="0"/>
          </a:p>
        </p:txBody>
      </p:sp>
      <p:sp>
        <p:nvSpPr>
          <p:cNvPr id="6" name="TextBox 5">
            <a:extLst>
              <a:ext uri="{FF2B5EF4-FFF2-40B4-BE49-F238E27FC236}">
                <a16:creationId xmlns:a16="http://schemas.microsoft.com/office/drawing/2014/main" id="{17BE8DB4-B300-C3E6-500D-D8EBEE2B5116}"/>
              </a:ext>
            </a:extLst>
          </p:cNvPr>
          <p:cNvSpPr txBox="1"/>
          <p:nvPr/>
        </p:nvSpPr>
        <p:spPr>
          <a:xfrm>
            <a:off x="4848152" y="6381664"/>
            <a:ext cx="2295308" cy="369332"/>
          </a:xfrm>
          <a:prstGeom prst="rect">
            <a:avLst/>
          </a:prstGeom>
          <a:noFill/>
        </p:spPr>
        <p:txBody>
          <a:bodyPr wrap="none" rtlCol="0">
            <a:spAutoFit/>
          </a:bodyPr>
          <a:lstStyle/>
          <a:p>
            <a:r>
              <a:rPr lang="en-US" dirty="0"/>
              <a:t>Credits: Unnati Saxena</a:t>
            </a:r>
            <a:endParaRPr lang="en-IN" dirty="0"/>
          </a:p>
        </p:txBody>
      </p:sp>
      <p:pic>
        <p:nvPicPr>
          <p:cNvPr id="12" name="Picture 11">
            <a:extLst>
              <a:ext uri="{FF2B5EF4-FFF2-40B4-BE49-F238E27FC236}">
                <a16:creationId xmlns:a16="http://schemas.microsoft.com/office/drawing/2014/main" id="{8030A77F-8FBE-519B-9ED4-AED7AFE16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1" y="476336"/>
            <a:ext cx="9724965" cy="2777953"/>
          </a:xfrm>
          <a:prstGeom prst="rect">
            <a:avLst/>
          </a:prstGeom>
        </p:spPr>
      </p:pic>
      <p:pic>
        <p:nvPicPr>
          <p:cNvPr id="14" name="Picture 13">
            <a:extLst>
              <a:ext uri="{FF2B5EF4-FFF2-40B4-BE49-F238E27FC236}">
                <a16:creationId xmlns:a16="http://schemas.microsoft.com/office/drawing/2014/main" id="{FEF52046-9D5F-2D15-537A-D918846923BA}"/>
              </a:ext>
            </a:extLst>
          </p:cNvPr>
          <p:cNvPicPr>
            <a:picLocks noChangeAspect="1"/>
          </p:cNvPicPr>
          <p:nvPr/>
        </p:nvPicPr>
        <p:blipFill rotWithShape="1">
          <a:blip r:embed="rId3">
            <a:extLst>
              <a:ext uri="{28A0092B-C50C-407E-A947-70E740481C1C}">
                <a14:useLocalDpi xmlns:a14="http://schemas.microsoft.com/office/drawing/2010/main" val="0"/>
              </a:ext>
            </a:extLst>
          </a:blip>
          <a:srcRect r="31750"/>
          <a:stretch/>
        </p:blipFill>
        <p:spPr>
          <a:xfrm>
            <a:off x="1" y="3254289"/>
            <a:ext cx="6637336" cy="3096596"/>
          </a:xfrm>
          <a:prstGeom prst="rect">
            <a:avLst/>
          </a:prstGeom>
        </p:spPr>
      </p:pic>
      <p:pic>
        <p:nvPicPr>
          <p:cNvPr id="24" name="Picture 23">
            <a:extLst>
              <a:ext uri="{FF2B5EF4-FFF2-40B4-BE49-F238E27FC236}">
                <a16:creationId xmlns:a16="http://schemas.microsoft.com/office/drawing/2014/main" id="{BD75CF1C-F6EE-941B-4688-D730CEA19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1846" y="3421305"/>
            <a:ext cx="4674129" cy="2952664"/>
          </a:xfrm>
          <a:prstGeom prst="rect">
            <a:avLst/>
          </a:prstGeom>
        </p:spPr>
      </p:pic>
      <p:pic>
        <p:nvPicPr>
          <p:cNvPr id="26" name="Picture 25">
            <a:extLst>
              <a:ext uri="{FF2B5EF4-FFF2-40B4-BE49-F238E27FC236}">
                <a16:creationId xmlns:a16="http://schemas.microsoft.com/office/drawing/2014/main" id="{19081B78-A9CF-EA13-08CD-40A67D951C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7336" y="522503"/>
            <a:ext cx="5554664" cy="2891107"/>
          </a:xfrm>
          <a:prstGeom prst="rect">
            <a:avLst/>
          </a:prstGeom>
        </p:spPr>
      </p:pic>
    </p:spTree>
    <p:extLst>
      <p:ext uri="{BB962C8B-B14F-4D97-AF65-F5344CB8AC3E}">
        <p14:creationId xmlns:p14="http://schemas.microsoft.com/office/powerpoint/2010/main" val="240957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D68387-8095-BAB5-F007-3D5FEC88A70E}"/>
              </a:ext>
            </a:extLst>
          </p:cNvPr>
          <p:cNvSpPr txBox="1"/>
          <p:nvPr/>
        </p:nvSpPr>
        <p:spPr>
          <a:xfrm>
            <a:off x="5413435" y="107004"/>
            <a:ext cx="2003897" cy="400110"/>
          </a:xfrm>
          <a:prstGeom prst="rect">
            <a:avLst/>
          </a:prstGeom>
          <a:noFill/>
        </p:spPr>
        <p:txBody>
          <a:bodyPr wrap="square" rtlCol="0">
            <a:spAutoFit/>
          </a:bodyPr>
          <a:lstStyle/>
          <a:p>
            <a:pPr algn="ctr"/>
            <a:r>
              <a:rPr lang="en-US" sz="2000" b="1" u="sng" dirty="0"/>
              <a:t>MODEL</a:t>
            </a:r>
            <a:endParaRPr lang="en-IN" sz="2000" b="1" u="sng" dirty="0"/>
          </a:p>
        </p:txBody>
      </p:sp>
      <p:pic>
        <p:nvPicPr>
          <p:cNvPr id="11" name="Picture 10">
            <a:extLst>
              <a:ext uri="{FF2B5EF4-FFF2-40B4-BE49-F238E27FC236}">
                <a16:creationId xmlns:a16="http://schemas.microsoft.com/office/drawing/2014/main" id="{460FF238-2C5D-0F88-E1CB-7C053B866005}"/>
              </a:ext>
            </a:extLst>
          </p:cNvPr>
          <p:cNvPicPr>
            <a:picLocks noChangeAspect="1"/>
          </p:cNvPicPr>
          <p:nvPr/>
        </p:nvPicPr>
        <p:blipFill rotWithShape="1">
          <a:blip r:embed="rId2">
            <a:extLst>
              <a:ext uri="{28A0092B-C50C-407E-A947-70E740481C1C}">
                <a14:useLocalDpi xmlns:a14="http://schemas.microsoft.com/office/drawing/2010/main" val="0"/>
              </a:ext>
            </a:extLst>
          </a:blip>
          <a:srcRect b="9859"/>
          <a:stretch/>
        </p:blipFill>
        <p:spPr>
          <a:xfrm>
            <a:off x="4290753" y="491076"/>
            <a:ext cx="6452755" cy="2457297"/>
          </a:xfrm>
          <a:prstGeom prst="rect">
            <a:avLst/>
          </a:prstGeom>
        </p:spPr>
      </p:pic>
      <p:pic>
        <p:nvPicPr>
          <p:cNvPr id="17" name="Picture 16">
            <a:extLst>
              <a:ext uri="{FF2B5EF4-FFF2-40B4-BE49-F238E27FC236}">
                <a16:creationId xmlns:a16="http://schemas.microsoft.com/office/drawing/2014/main" id="{909C538F-2D9A-9DF7-A656-1BFBBDBF5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32" y="3171893"/>
            <a:ext cx="2009470" cy="3133552"/>
          </a:xfrm>
          <a:prstGeom prst="rect">
            <a:avLst/>
          </a:prstGeom>
        </p:spPr>
      </p:pic>
      <p:pic>
        <p:nvPicPr>
          <p:cNvPr id="19" name="Picture 18">
            <a:extLst>
              <a:ext uri="{FF2B5EF4-FFF2-40B4-BE49-F238E27FC236}">
                <a16:creationId xmlns:a16="http://schemas.microsoft.com/office/drawing/2014/main" id="{892FB140-C158-DFA5-EC4B-71E892144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6871" y="3207779"/>
            <a:ext cx="2368232" cy="3133553"/>
          </a:xfrm>
          <a:prstGeom prst="rect">
            <a:avLst/>
          </a:prstGeom>
        </p:spPr>
      </p:pic>
      <p:pic>
        <p:nvPicPr>
          <p:cNvPr id="21" name="Picture 20">
            <a:extLst>
              <a:ext uri="{FF2B5EF4-FFF2-40B4-BE49-F238E27FC236}">
                <a16:creationId xmlns:a16="http://schemas.microsoft.com/office/drawing/2014/main" id="{EFA21538-DF9C-BDC2-7197-526CCEF71D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7468" y="3126259"/>
            <a:ext cx="1841999" cy="3133553"/>
          </a:xfrm>
          <a:prstGeom prst="rect">
            <a:avLst/>
          </a:prstGeom>
        </p:spPr>
      </p:pic>
      <p:pic>
        <p:nvPicPr>
          <p:cNvPr id="23" name="Picture 22">
            <a:extLst>
              <a:ext uri="{FF2B5EF4-FFF2-40B4-BE49-F238E27FC236}">
                <a16:creationId xmlns:a16="http://schemas.microsoft.com/office/drawing/2014/main" id="{40211604-2AA3-478F-EB4F-3DC139438F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3396" y="3921189"/>
            <a:ext cx="3305204" cy="1706731"/>
          </a:xfrm>
          <a:prstGeom prst="rect">
            <a:avLst/>
          </a:prstGeom>
        </p:spPr>
      </p:pic>
      <p:sp>
        <p:nvSpPr>
          <p:cNvPr id="24" name="TextBox 23">
            <a:extLst>
              <a:ext uri="{FF2B5EF4-FFF2-40B4-BE49-F238E27FC236}">
                <a16:creationId xmlns:a16="http://schemas.microsoft.com/office/drawing/2014/main" id="{346B3069-87F5-6EDF-1F75-EF9D89462F20}"/>
              </a:ext>
            </a:extLst>
          </p:cNvPr>
          <p:cNvSpPr txBox="1"/>
          <p:nvPr/>
        </p:nvSpPr>
        <p:spPr>
          <a:xfrm>
            <a:off x="5854481" y="2864681"/>
            <a:ext cx="1042988" cy="369332"/>
          </a:xfrm>
          <a:prstGeom prst="rect">
            <a:avLst/>
          </a:prstGeom>
          <a:noFill/>
        </p:spPr>
        <p:txBody>
          <a:bodyPr wrap="square" rtlCol="0">
            <a:spAutoFit/>
          </a:bodyPr>
          <a:lstStyle/>
          <a:p>
            <a:r>
              <a:rPr lang="en-US" b="1" u="sng" dirty="0"/>
              <a:t>OUTPUT</a:t>
            </a:r>
          </a:p>
        </p:txBody>
      </p:sp>
      <p:pic>
        <p:nvPicPr>
          <p:cNvPr id="2" name="Picture 1">
            <a:extLst>
              <a:ext uri="{FF2B5EF4-FFF2-40B4-BE49-F238E27FC236}">
                <a16:creationId xmlns:a16="http://schemas.microsoft.com/office/drawing/2014/main" id="{7C541D4F-3E15-A68D-CD6E-C5B72E75D97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8694"/>
          <a:stretch/>
        </p:blipFill>
        <p:spPr>
          <a:xfrm>
            <a:off x="204005" y="3217527"/>
            <a:ext cx="2466851" cy="3042285"/>
          </a:xfrm>
          <a:prstGeom prst="rect">
            <a:avLst/>
          </a:prstGeom>
        </p:spPr>
      </p:pic>
      <p:sp>
        <p:nvSpPr>
          <p:cNvPr id="3" name="TextBox 2">
            <a:extLst>
              <a:ext uri="{FF2B5EF4-FFF2-40B4-BE49-F238E27FC236}">
                <a16:creationId xmlns:a16="http://schemas.microsoft.com/office/drawing/2014/main" id="{72FA4881-C206-7183-B105-1881336377C9}"/>
              </a:ext>
            </a:extLst>
          </p:cNvPr>
          <p:cNvSpPr txBox="1"/>
          <p:nvPr/>
        </p:nvSpPr>
        <p:spPr>
          <a:xfrm>
            <a:off x="4848152" y="6381664"/>
            <a:ext cx="2295308" cy="369332"/>
          </a:xfrm>
          <a:prstGeom prst="rect">
            <a:avLst/>
          </a:prstGeom>
          <a:noFill/>
        </p:spPr>
        <p:txBody>
          <a:bodyPr wrap="none" rtlCol="0">
            <a:spAutoFit/>
          </a:bodyPr>
          <a:lstStyle/>
          <a:p>
            <a:r>
              <a:rPr lang="en-US" dirty="0"/>
              <a:t>Credits: Unnati Saxena</a:t>
            </a:r>
            <a:endParaRPr lang="en-IN" dirty="0"/>
          </a:p>
        </p:txBody>
      </p:sp>
      <p:pic>
        <p:nvPicPr>
          <p:cNvPr id="28" name="Picture 27">
            <a:extLst>
              <a:ext uri="{FF2B5EF4-FFF2-40B4-BE49-F238E27FC236}">
                <a16:creationId xmlns:a16="http://schemas.microsoft.com/office/drawing/2014/main" id="{2992802E-78BF-E77F-B045-954B57B8A8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413" y="403837"/>
            <a:ext cx="2874423" cy="2785905"/>
          </a:xfrm>
          <a:prstGeom prst="rect">
            <a:avLst/>
          </a:prstGeom>
        </p:spPr>
      </p:pic>
    </p:spTree>
    <p:extLst>
      <p:ext uri="{BB962C8B-B14F-4D97-AF65-F5344CB8AC3E}">
        <p14:creationId xmlns:p14="http://schemas.microsoft.com/office/powerpoint/2010/main" val="256473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2"/>
            <a:ext cx="7772400" cy="838199"/>
          </a:xfrm>
        </p:spPr>
        <p:txBody>
          <a:bodyPr>
            <a:normAutofit fontScale="90000"/>
          </a:bodyPr>
          <a:lstStyle/>
          <a:p>
            <a:r>
              <a:rPr lang="en-US" b="1" u="sng" dirty="0">
                <a:solidFill>
                  <a:srgbClr val="AE8625"/>
                </a:solidFill>
              </a:rPr>
              <a:t>ADVANTAGES</a:t>
            </a:r>
          </a:p>
        </p:txBody>
      </p:sp>
      <p:sp>
        <p:nvSpPr>
          <p:cNvPr id="3" name="Subtitle 2"/>
          <p:cNvSpPr>
            <a:spLocks noGrp="1"/>
          </p:cNvSpPr>
          <p:nvPr>
            <p:ph type="subTitle" idx="1"/>
          </p:nvPr>
        </p:nvSpPr>
        <p:spPr>
          <a:xfrm>
            <a:off x="1828800" y="1066800"/>
            <a:ext cx="8610600" cy="5486398"/>
          </a:xfrm>
        </p:spPr>
        <p:txBody>
          <a:bodyPr>
            <a:normAutofit/>
          </a:bodyPr>
          <a:lstStyle/>
          <a:p>
            <a:pPr marL="514350" indent="-514350" algn="l">
              <a:buFont typeface="+mj-lt"/>
              <a:buAutoNum type="arabicPeriod"/>
            </a:pPr>
            <a:r>
              <a:rPr lang="en-US" sz="4000" dirty="0">
                <a:solidFill>
                  <a:schemeClr val="bg2"/>
                </a:solidFill>
              </a:rPr>
              <a:t>Enhanced Language Learning</a:t>
            </a:r>
          </a:p>
          <a:p>
            <a:pPr marL="514350" indent="-514350" algn="l">
              <a:buFont typeface="+mj-lt"/>
              <a:buAutoNum type="arabicPeriod"/>
            </a:pPr>
            <a:r>
              <a:rPr lang="en-US" sz="4000" dirty="0">
                <a:solidFill>
                  <a:schemeClr val="bg2"/>
                </a:solidFill>
              </a:rPr>
              <a:t>Accessibility</a:t>
            </a:r>
          </a:p>
          <a:p>
            <a:pPr marL="514350" indent="-514350" algn="l">
              <a:buFont typeface="+mj-lt"/>
              <a:buAutoNum type="arabicPeriod"/>
            </a:pPr>
            <a:r>
              <a:rPr lang="en-US" sz="4000" dirty="0">
                <a:solidFill>
                  <a:schemeClr val="bg2"/>
                </a:solidFill>
              </a:rPr>
              <a:t>Global Communication</a:t>
            </a:r>
          </a:p>
          <a:p>
            <a:pPr marL="514350" indent="-514350" algn="l">
              <a:buFont typeface="+mj-lt"/>
              <a:buAutoNum type="arabicPeriod"/>
            </a:pPr>
            <a:r>
              <a:rPr lang="en-US" sz="4000" dirty="0">
                <a:solidFill>
                  <a:schemeClr val="bg2"/>
                </a:solidFill>
              </a:rPr>
              <a:t>Educational Resource</a:t>
            </a:r>
          </a:p>
          <a:p>
            <a:pPr marL="514350" indent="-514350" algn="l">
              <a:buFont typeface="+mj-lt"/>
              <a:buAutoNum type="arabicPeriod"/>
            </a:pPr>
            <a:r>
              <a:rPr lang="en-US" sz="4000" dirty="0">
                <a:solidFill>
                  <a:schemeClr val="bg2"/>
                </a:solidFill>
              </a:rPr>
              <a:t> Ease of Use</a:t>
            </a:r>
          </a:p>
          <a:p>
            <a:pPr marL="514350" indent="-514350" algn="l">
              <a:buFont typeface="+mj-lt"/>
              <a:buAutoNum type="arabicPeriod"/>
            </a:pPr>
            <a:r>
              <a:rPr lang="en-US" sz="4000" dirty="0">
                <a:solidFill>
                  <a:schemeClr val="bg2"/>
                </a:solidFill>
              </a:rPr>
              <a:t>Wide Language Support</a:t>
            </a:r>
          </a:p>
          <a:p>
            <a:pPr marL="514350" indent="-514350" algn="l">
              <a:buFont typeface="+mj-lt"/>
              <a:buAutoNum type="arabicPeriod"/>
            </a:pPr>
            <a:r>
              <a:rPr lang="en-US" sz="4000" dirty="0">
                <a:solidFill>
                  <a:schemeClr val="bg2"/>
                </a:solidFill>
              </a:rPr>
              <a:t>Immediate Feedback</a:t>
            </a:r>
          </a:p>
        </p:txBody>
      </p:sp>
      <p:sp>
        <p:nvSpPr>
          <p:cNvPr id="5" name="Rectangle 4"/>
          <p:cNvSpPr/>
          <p:nvPr/>
        </p:nvSpPr>
        <p:spPr>
          <a:xfrm>
            <a:off x="4979445"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67157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2"/>
            <a:ext cx="7772400" cy="838199"/>
          </a:xfrm>
        </p:spPr>
        <p:txBody>
          <a:bodyPr>
            <a:normAutofit fontScale="90000"/>
          </a:bodyPr>
          <a:lstStyle/>
          <a:p>
            <a:r>
              <a:rPr lang="en-US" b="1" u="sng" dirty="0">
                <a:solidFill>
                  <a:srgbClr val="AE8625"/>
                </a:solidFill>
              </a:rPr>
              <a:t>DISADVANTAGES</a:t>
            </a:r>
          </a:p>
        </p:txBody>
      </p:sp>
      <p:sp>
        <p:nvSpPr>
          <p:cNvPr id="3" name="Subtitle 2"/>
          <p:cNvSpPr>
            <a:spLocks noGrp="1"/>
          </p:cNvSpPr>
          <p:nvPr>
            <p:ph type="subTitle" idx="1"/>
          </p:nvPr>
        </p:nvSpPr>
        <p:spPr>
          <a:xfrm>
            <a:off x="1828800" y="1066800"/>
            <a:ext cx="8610600" cy="5486398"/>
          </a:xfrm>
        </p:spPr>
        <p:txBody>
          <a:bodyPr>
            <a:normAutofit/>
          </a:bodyPr>
          <a:lstStyle/>
          <a:p>
            <a:pPr marL="457200" indent="-457200" algn="l">
              <a:buAutoNum type="arabicPeriod"/>
            </a:pPr>
            <a:r>
              <a:rPr lang="en-US" sz="4000" dirty="0">
                <a:solidFill>
                  <a:schemeClr val="bg2"/>
                </a:solidFill>
              </a:rPr>
              <a:t>Translation Accuracy</a:t>
            </a:r>
          </a:p>
          <a:p>
            <a:pPr marL="457200" indent="-457200" algn="l">
              <a:buAutoNum type="arabicPeriod"/>
            </a:pPr>
            <a:r>
              <a:rPr lang="en-US" sz="4000" dirty="0">
                <a:solidFill>
                  <a:schemeClr val="bg2"/>
                </a:solidFill>
              </a:rPr>
              <a:t>.Audio Quality and Customization</a:t>
            </a:r>
          </a:p>
          <a:p>
            <a:pPr marL="457200" indent="-457200" algn="l">
              <a:buAutoNum type="arabicPeriod"/>
            </a:pPr>
            <a:r>
              <a:rPr lang="en-US" sz="4000" dirty="0">
                <a:solidFill>
                  <a:schemeClr val="bg2"/>
                </a:solidFill>
              </a:rPr>
              <a:t>Language Support Limitations</a:t>
            </a:r>
          </a:p>
          <a:p>
            <a:pPr marL="457200" indent="-457200" algn="l">
              <a:buAutoNum type="arabicPeriod"/>
            </a:pPr>
            <a:r>
              <a:rPr lang="en-US" sz="4000" dirty="0">
                <a:solidFill>
                  <a:schemeClr val="bg2"/>
                </a:solidFill>
              </a:rPr>
              <a:t>Dependence on Internet Connection</a:t>
            </a:r>
          </a:p>
          <a:p>
            <a:pPr marL="457200" indent="-457200" algn="l">
              <a:buAutoNum type="arabicPeriod"/>
            </a:pPr>
            <a:r>
              <a:rPr lang="en-US" sz="4000" dirty="0">
                <a:solidFill>
                  <a:schemeClr val="bg2"/>
                </a:solidFill>
              </a:rPr>
              <a:t>Context and Ambiguity</a:t>
            </a:r>
          </a:p>
        </p:txBody>
      </p:sp>
      <p:sp>
        <p:nvSpPr>
          <p:cNvPr id="5" name="Rectangle 4"/>
          <p:cNvSpPr/>
          <p:nvPr/>
        </p:nvSpPr>
        <p:spPr>
          <a:xfrm>
            <a:off x="4979445"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66070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2"/>
            <a:ext cx="7772400" cy="838199"/>
          </a:xfrm>
        </p:spPr>
        <p:txBody>
          <a:bodyPr>
            <a:normAutofit fontScale="90000"/>
          </a:bodyPr>
          <a:lstStyle/>
          <a:p>
            <a:r>
              <a:rPr lang="en-US" b="1" u="sng" dirty="0">
                <a:solidFill>
                  <a:srgbClr val="AE8625"/>
                </a:solidFill>
              </a:rPr>
              <a:t>CONCLUSION</a:t>
            </a:r>
          </a:p>
        </p:txBody>
      </p:sp>
      <p:sp>
        <p:nvSpPr>
          <p:cNvPr id="3" name="Subtitle 2"/>
          <p:cNvSpPr>
            <a:spLocks noGrp="1"/>
          </p:cNvSpPr>
          <p:nvPr>
            <p:ph type="subTitle" idx="1"/>
          </p:nvPr>
        </p:nvSpPr>
        <p:spPr>
          <a:xfrm>
            <a:off x="1828800" y="1066800"/>
            <a:ext cx="8610600" cy="5486398"/>
          </a:xfrm>
        </p:spPr>
        <p:txBody>
          <a:bodyPr>
            <a:normAutofit/>
          </a:bodyPr>
          <a:lstStyle/>
          <a:p>
            <a:pPr algn="l"/>
            <a:r>
              <a:rPr lang="en-US" sz="3200" dirty="0">
                <a:solidFill>
                  <a:schemeClr val="bg2"/>
                </a:solidFill>
              </a:rPr>
              <a:t>In conclusion, the translation and text-to-speech project has successfully introduced a practical and effective tool for overcoming language barriers and enhancing accessibility through technology. Its current achievements lay a strong foundation for future enhancements and broader applications, promising continued innovation in language learning, communication, and inclusivity. By addressing ongoing challenges and leveraging emerging technologies, the project aims to make significant contributions to global communication and accessibility efforts in the years to come.</a:t>
            </a:r>
            <a:endParaRPr lang="en-US" sz="4000" dirty="0">
              <a:solidFill>
                <a:schemeClr val="bg2"/>
              </a:solidFill>
            </a:endParaRPr>
          </a:p>
        </p:txBody>
      </p:sp>
      <p:sp>
        <p:nvSpPr>
          <p:cNvPr id="5" name="Rectangle 4"/>
          <p:cNvSpPr/>
          <p:nvPr/>
        </p:nvSpPr>
        <p:spPr>
          <a:xfrm>
            <a:off x="4979445"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205733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478</Words>
  <Application>Microsoft Office PowerPoint</Application>
  <PresentationFormat>Widescreen</PresentationFormat>
  <Paragraphs>67</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Prata</vt:lpstr>
      <vt:lpstr>Raleway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Unnati Saxena</dc:creator>
  <cp:lastModifiedBy>Unnati Saxena</cp:lastModifiedBy>
  <cp:revision>27</cp:revision>
  <dcterms:created xsi:type="dcterms:W3CDTF">2024-05-19T06:02:12Z</dcterms:created>
  <dcterms:modified xsi:type="dcterms:W3CDTF">2024-06-19T17:01:08Z</dcterms:modified>
</cp:coreProperties>
</file>