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3730" autoAdjust="0"/>
  </p:normalViewPr>
  <p:slideViewPr>
    <p:cSldViewPr snapToGrid="0">
      <p:cViewPr varScale="1">
        <p:scale>
          <a:sx n="83" d="100"/>
          <a:sy n="83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0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2D3D72-E74F-42F0-8237-B81B26997E6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0A5C4D-E01D-474B-9B2B-4BC5D11B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F770-04F7-E7AA-7F0C-A391A9C4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8" y="-159147"/>
            <a:ext cx="8689976" cy="27753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  <a:t>From Homemakers to Entrepreneurs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</a:br>
            <a:endParaRPr lang="en-US" dirty="0">
              <a:solidFill>
                <a:schemeClr val="bg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DF591-D81B-91F8-CA2B-5B873172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486401"/>
            <a:ext cx="8689976" cy="1371599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Women’s Journey to Financial Independence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  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0D263-0193-9007-E900-3F1839A5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51" y="2477263"/>
            <a:ext cx="3518704" cy="2922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artoon Cooking Housewife Stock Illustrations – 3,309 Cartoon Cooking  Housewife Stock Illustrations, Vectors &amp; Clipart - Dreamstime">
            <a:extLst>
              <a:ext uri="{FF2B5EF4-FFF2-40B4-BE49-F238E27FC236}">
                <a16:creationId xmlns:a16="http://schemas.microsoft.com/office/drawing/2014/main" id="{64E488A7-27C8-8772-9BB1-200ADD23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1" y="2477263"/>
            <a:ext cx="3351197" cy="27449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grafie, Obraz red arrow up line hand drawn, khwanchai | Plakáty,  obrazy, fototapety | Posters.cz">
            <a:extLst>
              <a:ext uri="{FF2B5EF4-FFF2-40B4-BE49-F238E27FC236}">
                <a16:creationId xmlns:a16="http://schemas.microsoft.com/office/drawing/2014/main" id="{2F965E37-6520-473E-14AF-F0D719D9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9084">
            <a:off x="4731198" y="2400638"/>
            <a:ext cx="2521257" cy="25212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855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98C0-E6C9-3AB6-D45B-C54D6109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anose="0208090404030B0204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A98F-13B2-D554-EAF2-B03E433D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2414652"/>
            <a:ext cx="6400800" cy="414819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-Women have traditionally been homemakers, but many are now becoming successful entrepreneurs.</a:t>
            </a:r>
          </a:p>
          <a:p>
            <a:pPr algn="ctr"/>
            <a:r>
              <a:rPr lang="en-US" dirty="0">
                <a:latin typeface="Bell MT" panose="02020503060305020303" pitchFamily="18" charset="0"/>
              </a:rPr>
              <a:t>-Factors like financial independence, self-growth, and digital opportunities have empowered them.</a:t>
            </a:r>
          </a:p>
          <a:p>
            <a:pPr algn="ctr"/>
            <a:r>
              <a:rPr lang="en-US" dirty="0">
                <a:latin typeface="Bell MT" panose="02020503060305020303" pitchFamily="18" charset="0"/>
              </a:rPr>
              <a:t>-Overcoming societal and personal challenges is part of this journey.</a:t>
            </a:r>
          </a:p>
          <a:p>
            <a:pPr algn="ctr"/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AutoShape 2" descr="Empowering Women Entrepreneurs: Tools ...">
            <a:extLst>
              <a:ext uri="{FF2B5EF4-FFF2-40B4-BE49-F238E27FC236}">
                <a16:creationId xmlns:a16="http://schemas.microsoft.com/office/drawing/2014/main" id="{D7F241C0-2E9F-8C1B-0E55-F540036809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mpowering Women Entrepreneurs: Tools ...">
            <a:extLst>
              <a:ext uri="{FF2B5EF4-FFF2-40B4-BE49-F238E27FC236}">
                <a16:creationId xmlns:a16="http://schemas.microsoft.com/office/drawing/2014/main" id="{95D2CF56-C6CB-DA49-2641-781C11AE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85182-927C-4C08-4204-EECC7EA9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7" y="3052159"/>
            <a:ext cx="3806039" cy="2052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99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0734-001B-4594-7272-CF12190B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98" y="0"/>
            <a:ext cx="10364451" cy="1596177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Cooper Black" panose="0208090404030B020404" pitchFamily="18" charset="0"/>
              </a:rPr>
              <a:t>Challenges</a:t>
            </a:r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anose="0208090404030B020404" pitchFamily="18" charset="0"/>
              </a:rPr>
              <a:t>Faced by Homemakers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DFE7-90F1-4FE5-C7B9-38AD2046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8145"/>
            <a:ext cx="7396223" cy="43513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-Lack of Financial Resources: Limited access to capital.																					</a:t>
            </a:r>
          </a:p>
          <a:p>
            <a:pPr algn="ctr"/>
            <a:r>
              <a:rPr lang="en-US" dirty="0">
                <a:latin typeface="Bell MT" panose="02020503060305020303" pitchFamily="18" charset="0"/>
              </a:rPr>
              <a:t>-Social Expectations: Family responsibilities and gender roles.																				</a:t>
            </a:r>
          </a:p>
          <a:p>
            <a:pPr algn="ctr"/>
            <a:r>
              <a:rPr lang="en-US" dirty="0">
                <a:latin typeface="Bell MT" panose="02020503060305020303" pitchFamily="18" charset="0"/>
              </a:rPr>
              <a:t>-Lack of Business Knowledge: Limited exposure to entrepreneurship and formal training.</a:t>
            </a:r>
          </a:p>
          <a:p>
            <a:pPr algn="ctr"/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62E74-BC03-36E1-A81B-B51F2A64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23" y="1376559"/>
            <a:ext cx="2407534" cy="139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DEE82-754D-3AC9-E209-A8927012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81" y="3052448"/>
            <a:ext cx="2500663" cy="1484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D28D9-BEC2-BCA1-2B45-968BDA5D3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23" y="4829245"/>
            <a:ext cx="2500663" cy="1484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5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B06B-2ADD-EAE0-3ED8-11673206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3559"/>
            <a:ext cx="10364451" cy="1596177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oper Black" panose="0208090404030B020404" pitchFamily="18" charset="0"/>
              </a:rPr>
              <a:t>Path</a:t>
            </a:r>
            <a:r>
              <a:rPr lang="en-US" dirty="0">
                <a:latin typeface="Cooper Black" panose="0208090404030B020404" pitchFamily="18" charset="0"/>
              </a:rPr>
              <a:t> to Entrepreneurship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31F0-956B-3917-02AA-AD902DE6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3" y="1959429"/>
            <a:ext cx="6780811" cy="47857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-Skill Development: Online courses, self-learning, and workshops.		</a:t>
            </a:r>
          </a:p>
          <a:p>
            <a:pPr algn="ctr"/>
            <a:endParaRPr lang="en-US" dirty="0">
              <a:latin typeface="Bell MT" panose="02020503060305020303" pitchFamily="18" charset="0"/>
            </a:endParaRPr>
          </a:p>
          <a:p>
            <a:pPr algn="ctr"/>
            <a:r>
              <a:rPr lang="en-US" dirty="0">
                <a:latin typeface="Bell MT" panose="02020503060305020303" pitchFamily="18" charset="0"/>
              </a:rPr>
              <a:t>      -Leveraging Digital Platforms: Social media, e-commerce, and freelancing.	</a:t>
            </a:r>
          </a:p>
          <a:p>
            <a:pPr algn="ctr"/>
            <a:endParaRPr lang="en-US" dirty="0">
              <a:latin typeface="Bell MT" panose="02020503060305020303" pitchFamily="18" charset="0"/>
            </a:endParaRPr>
          </a:p>
          <a:p>
            <a:pPr algn="ctr"/>
            <a:r>
              <a:rPr lang="en-US" dirty="0">
                <a:latin typeface="Bell MT" panose="02020503060305020303" pitchFamily="18" charset="0"/>
              </a:rPr>
              <a:t>-Support Networks: Government schemes, women entrepreneur programs, and family support.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E1783-8E5C-1D8F-6DD8-EB1961B68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34" y="1470230"/>
            <a:ext cx="2660073" cy="159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55F9-05F9-1961-34D8-3BF93BDE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24" y="3155472"/>
            <a:ext cx="2619375" cy="146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02D15-436A-2790-7274-62D4EA46E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4718086"/>
            <a:ext cx="2408897" cy="1319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8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7F747-D8BA-8AFE-AC84-FDE252072072}"/>
              </a:ext>
            </a:extLst>
          </p:cNvPr>
          <p:cNvSpPr/>
          <p:nvPr/>
        </p:nvSpPr>
        <p:spPr>
          <a:xfrm>
            <a:off x="814943" y="1012266"/>
            <a:ext cx="1056211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 FOR YOUR TIME!</a:t>
            </a:r>
          </a:p>
          <a:p>
            <a:pPr algn="ctr"/>
            <a:endParaRPr 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2800" b="0" i="1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“When women support each other ,incredible</a:t>
            </a:r>
          </a:p>
          <a:p>
            <a:pPr algn="ctr"/>
            <a:r>
              <a:rPr lang="en-US" sz="2800" b="0" i="1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things happen.”</a:t>
            </a:r>
          </a:p>
          <a:p>
            <a:pPr algn="ctr"/>
            <a:endParaRPr lang="en-US" sz="2800" b="0" cap="none" spc="0" dirty="0">
              <a:ln w="0"/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4800" dirty="0">
                <a:ln w="0"/>
                <a:solidFill>
                  <a:schemeClr val="tx2">
                    <a:lumMod val="75000"/>
                  </a:schemeClr>
                </a:solidFill>
              </a:rPr>
              <a:t>Let’s keep empowering and growing together!</a:t>
            </a:r>
            <a:endParaRPr lang="en-US" sz="4800" b="0" cap="none" spc="0" dirty="0">
              <a:ln w="0"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95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139</TotalTime>
  <Words>206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Cooper Black</vt:lpstr>
      <vt:lpstr>Tw Cen MT</vt:lpstr>
      <vt:lpstr>Droplet</vt:lpstr>
      <vt:lpstr>From Homemakers to Entrepreneurs </vt:lpstr>
      <vt:lpstr>Introduction </vt:lpstr>
      <vt:lpstr>Challenges Faced by Homemakers</vt:lpstr>
      <vt:lpstr> Path to Entrepreneurship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 PRATAP  SINGH</dc:creator>
  <cp:lastModifiedBy>ANANT PRATAP  SINGH</cp:lastModifiedBy>
  <cp:revision>5</cp:revision>
  <dcterms:created xsi:type="dcterms:W3CDTF">2025-03-03T18:58:27Z</dcterms:created>
  <dcterms:modified xsi:type="dcterms:W3CDTF">2025-03-04T18:34:50Z</dcterms:modified>
</cp:coreProperties>
</file>