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86" r:id="rId12"/>
    <p:sldId id="290" r:id="rId13"/>
    <p:sldId id="287" r:id="rId14"/>
    <p:sldId id="288" r:id="rId15"/>
    <p:sldId id="289" r:id="rId16"/>
    <p:sldId id="29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Click to edit Master title style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Lucida Sans"/>
              </a:rPr>
              <a:t>Click to edit Master subtitle style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191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492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2585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dt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ftr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ldNum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3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708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115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118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110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45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92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449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2025/9/24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023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l"/>
              <a:t>9/24/2025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pPr algn="r"/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99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宋体" charset="0"/>
                <a:cs typeface="Lucida Sans"/>
              </a:rPr>
              <a:t>Salesforce</a:t>
            </a:r>
            <a:r>
              <a:rPr lang="en-US" altLang="zh-CN" sz="4400" b="1" i="0" u="none" strike="noStrike" kern="1200" cap="none" spc="0" baseline="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宋体" charset="0"/>
                <a:cs typeface="Lucida Sans"/>
              </a:rPr>
              <a:t> — Phase 2: Step-by-Step Guide</a:t>
            </a:r>
            <a:endParaRPr lang="zh-CN" altLang="en-US" sz="4400" b="1" i="0" u="none" strike="noStrike" kern="1200" cap="none" spc="0" baseline="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962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0"/>
            <a:ext cx="7772400" cy="1470024"/>
          </a:xfrm>
        </p:spPr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3671" y="1205345"/>
            <a:ext cx="7266709" cy="1752600"/>
          </a:xfrm>
        </p:spPr>
        <p:txBody>
          <a:bodyPr/>
          <a:lstStyle/>
          <a:p>
            <a:r>
              <a:rPr lang="en-US" sz="2000" dirty="0" smtClean="0"/>
              <a:t>Step 1: In Setup, search 'Profiles'.</a:t>
            </a:r>
          </a:p>
          <a:p>
            <a:r>
              <a:rPr lang="en-US" sz="2000" dirty="0" smtClean="0"/>
              <a:t>Step 2: Open an existing profile.</a:t>
            </a:r>
          </a:p>
          <a:p>
            <a:r>
              <a:rPr lang="en-US" sz="2000" dirty="0" smtClean="0"/>
              <a:t>Step 3: Edit permissions and settings.</a:t>
            </a:r>
            <a:endParaRPr lang="en-US" sz="2000" dirty="0"/>
          </a:p>
        </p:txBody>
      </p:sp>
      <p:pic>
        <p:nvPicPr>
          <p:cNvPr id="5" name="Picture 4" descr="2025-09-22 (15).png"/>
          <p:cNvPicPr>
            <a:picLocks noChangeAspect="1"/>
          </p:cNvPicPr>
          <p:nvPr/>
        </p:nvPicPr>
        <p:blipFill>
          <a:blip r:embed="rId2"/>
          <a:srcRect t="11895" b="5669"/>
          <a:stretch>
            <a:fillRect/>
          </a:stretch>
        </p:blipFill>
        <p:spPr>
          <a:xfrm>
            <a:off x="242453" y="2391213"/>
            <a:ext cx="8666019" cy="40165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491"/>
            <a:ext cx="8229600" cy="1143000"/>
          </a:xfrm>
        </p:spPr>
        <p:txBody>
          <a:bodyPr/>
          <a:lstStyle/>
          <a:p>
            <a:r>
              <a:rPr lang="en-US" dirty="0" smtClean="0"/>
              <a:t>Clone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491"/>
            <a:ext cx="8229600" cy="4525963"/>
          </a:xfrm>
        </p:spPr>
        <p:txBody>
          <a:bodyPr/>
          <a:lstStyle/>
          <a:p>
            <a:r>
              <a:rPr lang="en-US" sz="2000" dirty="0" smtClean="0"/>
              <a:t>Step 1: Select a profile to clone.</a:t>
            </a:r>
          </a:p>
          <a:p>
            <a:r>
              <a:rPr lang="en-US" sz="2000" dirty="0" smtClean="0"/>
              <a:t>Step 2: Click 'Clone'.</a:t>
            </a:r>
          </a:p>
          <a:p>
            <a:r>
              <a:rPr lang="en-US" sz="2000" dirty="0" smtClean="0"/>
              <a:t>Step 3: Enter new profile name.</a:t>
            </a:r>
          </a:p>
          <a:p>
            <a:r>
              <a:rPr lang="en-US" sz="2000" dirty="0" smtClean="0"/>
              <a:t>Step 4: Save.</a:t>
            </a:r>
            <a:endParaRPr lang="en-US" sz="2000" dirty="0"/>
          </a:p>
        </p:txBody>
      </p:sp>
      <p:pic>
        <p:nvPicPr>
          <p:cNvPr id="4" name="Picture 3" descr="2025-09-23 (2).png"/>
          <p:cNvPicPr>
            <a:picLocks noChangeAspect="1"/>
          </p:cNvPicPr>
          <p:nvPr/>
        </p:nvPicPr>
        <p:blipFill>
          <a:blip r:embed="rId2"/>
          <a:srcRect t="11867" b="5486"/>
          <a:stretch>
            <a:fillRect/>
          </a:stretch>
        </p:blipFill>
        <p:spPr>
          <a:xfrm>
            <a:off x="249382" y="2359899"/>
            <a:ext cx="8686800" cy="40364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5-09-23 (1).png"/>
          <p:cNvPicPr>
            <a:picLocks noChangeAspect="1"/>
          </p:cNvPicPr>
          <p:nvPr/>
        </p:nvPicPr>
        <p:blipFill>
          <a:blip r:embed="rId2"/>
          <a:srcRect t="11597" b="5130"/>
          <a:stretch>
            <a:fillRect/>
          </a:stretch>
        </p:blipFill>
        <p:spPr>
          <a:xfrm>
            <a:off x="332509" y="706583"/>
            <a:ext cx="8603673" cy="5915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Step 1: In Setup, search 'Users'.</a:t>
            </a:r>
          </a:p>
          <a:p>
            <a:r>
              <a:rPr lang="en-US" sz="2000" dirty="0" smtClean="0"/>
              <a:t>Step 2: Click 'New User'.</a:t>
            </a:r>
          </a:p>
          <a:p>
            <a:r>
              <a:rPr lang="en-US" sz="2000" dirty="0" smtClean="0"/>
              <a:t>Step 3: Enter user details.</a:t>
            </a:r>
            <a:endParaRPr lang="en-US" sz="2000" dirty="0"/>
          </a:p>
        </p:txBody>
      </p:sp>
      <p:pic>
        <p:nvPicPr>
          <p:cNvPr id="4" name="Picture 3" descr="2025-09-22 (13).png"/>
          <p:cNvPicPr>
            <a:picLocks noChangeAspect="1"/>
          </p:cNvPicPr>
          <p:nvPr/>
        </p:nvPicPr>
        <p:blipFill>
          <a:blip r:embed="rId2"/>
          <a:srcRect t="16718" r="6818" b="5130"/>
          <a:stretch>
            <a:fillRect/>
          </a:stretch>
        </p:blipFill>
        <p:spPr>
          <a:xfrm>
            <a:off x="166255" y="2840182"/>
            <a:ext cx="8520545" cy="40178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Step 1: Fill First Name, Last Name, Email.</a:t>
            </a:r>
          </a:p>
          <a:p>
            <a:r>
              <a:rPr lang="en-US" sz="2000" dirty="0" smtClean="0"/>
              <a:t>Step 2: Assign Username, Profile, Role.</a:t>
            </a:r>
          </a:p>
          <a:p>
            <a:r>
              <a:rPr lang="en-US" sz="2000" dirty="0" smtClean="0"/>
              <a:t>Step 3: Select License.</a:t>
            </a:r>
          </a:p>
          <a:p>
            <a:r>
              <a:rPr lang="en-US" sz="2000" dirty="0" smtClean="0"/>
              <a:t>Step 4: Save and send activation email.</a:t>
            </a:r>
            <a:endParaRPr lang="en-US" sz="2000" dirty="0"/>
          </a:p>
        </p:txBody>
      </p:sp>
      <p:pic>
        <p:nvPicPr>
          <p:cNvPr id="4" name="Picture 3" descr="2025-09-23 (6).png"/>
          <p:cNvPicPr>
            <a:picLocks noChangeAspect="1"/>
          </p:cNvPicPr>
          <p:nvPr/>
        </p:nvPicPr>
        <p:blipFill>
          <a:blip r:embed="rId2"/>
          <a:srcRect l="5000" t="20760" r="1818" b="3513"/>
          <a:stretch>
            <a:fillRect/>
          </a:stretch>
        </p:blipFill>
        <p:spPr>
          <a:xfrm>
            <a:off x="457200" y="2729345"/>
            <a:ext cx="8520545" cy="38931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Deactivate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Step 1: Go to Users list.</a:t>
            </a:r>
          </a:p>
          <a:p>
            <a:r>
              <a:rPr lang="en-US" sz="2000" dirty="0" smtClean="0"/>
              <a:t>Step 2: Select the user.</a:t>
            </a:r>
          </a:p>
          <a:p>
            <a:r>
              <a:rPr lang="en-US" sz="2000" dirty="0" smtClean="0"/>
              <a:t>Step 3: Uncheck 'Active'.</a:t>
            </a:r>
          </a:p>
          <a:p>
            <a:r>
              <a:rPr lang="en-US" sz="2000" dirty="0" smtClean="0"/>
              <a:t>Step 4: Save.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25-09-23 (7).png"/>
          <p:cNvPicPr>
            <a:picLocks noChangeAspect="1"/>
          </p:cNvPicPr>
          <p:nvPr/>
        </p:nvPicPr>
        <p:blipFill>
          <a:blip r:embed="rId2"/>
          <a:srcRect t="11328" b="19144"/>
          <a:stretch>
            <a:fillRect/>
          </a:stretch>
        </p:blipFill>
        <p:spPr>
          <a:xfrm>
            <a:off x="1371600" y="1"/>
            <a:ext cx="7467600" cy="3238052"/>
          </a:xfrm>
          <a:prstGeom prst="roundRect">
            <a:avLst/>
          </a:prstGeom>
        </p:spPr>
      </p:pic>
      <p:pic>
        <p:nvPicPr>
          <p:cNvPr id="3" name="Picture 2" descr="2025-09-23 (12).png"/>
          <p:cNvPicPr>
            <a:picLocks noChangeAspect="1"/>
          </p:cNvPicPr>
          <p:nvPr/>
        </p:nvPicPr>
        <p:blipFill>
          <a:blip r:embed="rId3"/>
          <a:srcRect t="11867" r="1818" b="6477"/>
          <a:stretch>
            <a:fillRect/>
          </a:stretch>
        </p:blipFill>
        <p:spPr>
          <a:xfrm>
            <a:off x="595745" y="3100981"/>
            <a:ext cx="7620000" cy="35630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Roles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Setup, search 'Roles'.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Click 'Set Up Roles'.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View role hierarchy.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94" name="图片"/>
          <p:cNvPicPr>
            <a:picLocks noChangeAspect="1"/>
          </p:cNvPicPr>
          <p:nvPr/>
        </p:nvPicPr>
        <p:blipFill>
          <a:blip r:embed="rId2" cstate="print"/>
          <a:srcRect t="12266" r="1524" b="3267"/>
          <a:stretch>
            <a:fillRect/>
          </a:stretch>
        </p:blipFill>
        <p:spPr>
          <a:xfrm>
            <a:off x="371469" y="2715491"/>
            <a:ext cx="8200900" cy="37807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26160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Create a Role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Click 'Add Role'.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Enter role name and description.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Assign parent role if required.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4: Save.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95" name="图片"/>
          <p:cNvPicPr>
            <a:picLocks noChangeAspect="1"/>
          </p:cNvPicPr>
          <p:nvPr/>
        </p:nvPicPr>
        <p:blipFill>
          <a:blip r:embed="rId2" cstate="print"/>
          <a:srcRect t="22857" r="16240" b="5592"/>
          <a:stretch>
            <a:fillRect/>
          </a:stretch>
        </p:blipFill>
        <p:spPr>
          <a:xfrm>
            <a:off x="285745" y="3103418"/>
            <a:ext cx="8096126" cy="35893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xmlns="" val="148976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Assign Users to Role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b="0" i="0" u="none" strike="noStrike" kern="1200" cap="none" spc="0" baseline="0" dirty="0" smtClean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dirty="0" smtClean="0"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</a:t>
            </a:r>
            <a:r>
              <a:rPr lang="en-US" altLang="zh-CN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1: Open Role details page.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Click 'Assign Users to Role'.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Select and assign users.</a:t>
            </a:r>
            <a:endParaRPr lang="zh-CN" altLang="en-US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82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Login to Salesforce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200" b="0" i="0" u="none" strike="noStrike" kern="1200" cap="none" spc="0" baseline="0" dirty="0" smtClean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dirty="0" smtClean="0"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1: Open </a:t>
            </a:r>
            <a:r>
              <a:rPr lang="en-US" altLang="zh-CN" sz="32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Salesforce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 login page.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Enter Username and Password.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Click Login.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1336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Permission Sets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Setup, search 'Permission Sets'.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Create a new permission set.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Add specific permissions.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5" name="Picture 4" descr="2025-09-24 (2).png"/>
          <p:cNvPicPr>
            <a:picLocks noChangeAspect="1"/>
          </p:cNvPicPr>
          <p:nvPr/>
        </p:nvPicPr>
        <p:blipFill>
          <a:blip r:embed="rId2"/>
          <a:srcRect t="10876" r="1818" b="7007"/>
          <a:stretch>
            <a:fillRect/>
          </a:stretch>
        </p:blipFill>
        <p:spPr>
          <a:xfrm>
            <a:off x="249381" y="2821909"/>
            <a:ext cx="8229600" cy="38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256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Assign Permission Set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Open the Permission Set.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Click 'Manage Assignments'.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Assign to users.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4 (3).png"/>
          <p:cNvPicPr>
            <a:picLocks noChangeAspect="1"/>
          </p:cNvPicPr>
          <p:nvPr/>
        </p:nvPicPr>
        <p:blipFill>
          <a:blip r:embed="rId2"/>
          <a:srcRect t="10876" b="7016"/>
          <a:stretch>
            <a:fillRect/>
          </a:stretch>
        </p:blipFill>
        <p:spPr>
          <a:xfrm>
            <a:off x="457200" y="2664614"/>
            <a:ext cx="8423564" cy="388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035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Organization-Wide Defaults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Setup, search 'Sharing Settings'.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Edit OWD for each object.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Save changes.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4 (6).png"/>
          <p:cNvPicPr>
            <a:picLocks noChangeAspect="1"/>
          </p:cNvPicPr>
          <p:nvPr/>
        </p:nvPicPr>
        <p:blipFill>
          <a:blip r:embed="rId2"/>
          <a:srcRect t="10876" b="5669"/>
          <a:stretch>
            <a:fillRect/>
          </a:stretch>
        </p:blipFill>
        <p:spPr>
          <a:xfrm>
            <a:off x="457200" y="2676573"/>
            <a:ext cx="8409709" cy="39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384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Sharing Rules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Setup, search 'Sharing Rules'.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Create new sharing rule.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Define criteria and target roles/users.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5" name="Picture 4" descr="2025-09-24 (7).png"/>
          <p:cNvPicPr>
            <a:picLocks noChangeAspect="1"/>
          </p:cNvPicPr>
          <p:nvPr/>
        </p:nvPicPr>
        <p:blipFill>
          <a:blip r:embed="rId2"/>
          <a:srcRect t="12579" b="8412"/>
          <a:stretch>
            <a:fillRect/>
          </a:stretch>
        </p:blipFill>
        <p:spPr>
          <a:xfrm>
            <a:off x="457200" y="2776886"/>
            <a:ext cx="8381999" cy="37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134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Testing User Access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Login as a test user.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Verify permissions (create, edit, delete).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Adjust if issues occur.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3 (21).png"/>
          <p:cNvPicPr>
            <a:picLocks noChangeAspect="1"/>
          </p:cNvPicPr>
          <p:nvPr/>
        </p:nvPicPr>
        <p:blipFill>
          <a:blip r:embed="rId2"/>
          <a:srcRect t="11232" b="4417"/>
          <a:stretch>
            <a:fillRect/>
          </a:stretch>
        </p:blipFill>
        <p:spPr>
          <a:xfrm>
            <a:off x="457200" y="2723362"/>
            <a:ext cx="8104909" cy="38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283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Navigate to Setup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3200" b="0" i="0" u="none" strike="noStrike" kern="1200" cap="none" spc="0" baseline="0" dirty="0" smtClean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dirty="0" smtClean="0"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</a:t>
            </a: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1: Click on the gear icon (</a:t>
            </a:r>
            <a:r>
              <a:rPr lang="en-US" altLang="zh-CN" sz="32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⚙).</a:t>
            </a:r>
            <a:endParaRPr lang="en-US" altLang="zh-CN" sz="3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Select 'Setup'.</a:t>
            </a:r>
            <a:endParaRPr lang="zh-CN" altLang="en-US" sz="32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53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Company Information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Quick Find, type 'Company Information'.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Open Company Information settings.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Review and edit Organization details.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2 (3).png"/>
          <p:cNvPicPr>
            <a:picLocks noChangeAspect="1"/>
          </p:cNvPicPr>
          <p:nvPr/>
        </p:nvPicPr>
        <p:blipFill>
          <a:blip r:embed="rId2"/>
          <a:srcRect t="10876" r="5000" b="5669"/>
          <a:stretch>
            <a:fillRect/>
          </a:stretch>
        </p:blipFill>
        <p:spPr>
          <a:xfrm>
            <a:off x="457200" y="2769386"/>
            <a:ext cx="8229600" cy="38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81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Edit Company Information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Click 'Edit' button.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Update Name, Address, Locale.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Save changes.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2 (4).png"/>
          <p:cNvPicPr>
            <a:picLocks noChangeAspect="1"/>
          </p:cNvPicPr>
          <p:nvPr/>
        </p:nvPicPr>
        <p:blipFill>
          <a:blip r:embed="rId2"/>
          <a:srcRect t="10876" r="5000" b="5938"/>
          <a:stretch>
            <a:fillRect/>
          </a:stretch>
        </p:blipFill>
        <p:spPr>
          <a:xfrm>
            <a:off x="193963" y="2761529"/>
            <a:ext cx="8686800" cy="370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5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Fiscal Year Settings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Setup, search 'Fiscal Year'.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Choose Standard or Custom fiscal year.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Configure year start and end dates.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2 (11).png"/>
          <p:cNvPicPr>
            <a:picLocks noChangeAspect="1"/>
          </p:cNvPicPr>
          <p:nvPr/>
        </p:nvPicPr>
        <p:blipFill>
          <a:blip r:embed="rId2"/>
          <a:srcRect t="19692" r="5000" b="5659"/>
          <a:stretch>
            <a:fillRect/>
          </a:stretch>
        </p:blipFill>
        <p:spPr>
          <a:xfrm>
            <a:off x="277091" y="2743200"/>
            <a:ext cx="8686800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06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Business Hours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Setup, search 'Business Hours'.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Create or edit business hours.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Define working days and times.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2 (5).png"/>
          <p:cNvPicPr>
            <a:picLocks noChangeAspect="1"/>
          </p:cNvPicPr>
          <p:nvPr/>
        </p:nvPicPr>
        <p:blipFill>
          <a:blip r:embed="rId2"/>
          <a:srcRect l="2273" t="22916" r="2121" b="5938"/>
          <a:stretch>
            <a:fillRect/>
          </a:stretch>
        </p:blipFill>
        <p:spPr>
          <a:xfrm>
            <a:off x="207818" y="2770909"/>
            <a:ext cx="87422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056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Add Business Hours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Click 'New Business Hours'.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Enter Name, </a:t>
            </a:r>
            <a:r>
              <a:rPr lang="en-US" altLang="zh-CN" sz="2000" b="0" i="0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Timezone</a:t>
            </a: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Set open and close hours.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4: Save.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5" name="Picture 4" descr="2025-09-22 (7).png"/>
          <p:cNvPicPr>
            <a:picLocks noChangeAspect="1"/>
          </p:cNvPicPr>
          <p:nvPr/>
        </p:nvPicPr>
        <p:blipFill>
          <a:blip r:embed="rId2"/>
          <a:srcRect t="22377" r="5000" b="6747"/>
          <a:stretch>
            <a:fillRect/>
          </a:stretch>
        </p:blipFill>
        <p:spPr>
          <a:xfrm>
            <a:off x="207818" y="2812473"/>
            <a:ext cx="8686800" cy="36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3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Holidays</a:t>
            </a:r>
            <a:endParaRPr lang="zh-CN" altLang="en-US" sz="4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1: In Setup, search 'Holidays'.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2: Click 'New'.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3: Add holiday name, date range.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Lucida Sans"/>
              </a:rPr>
              <a:t>Step 4: Save.</a:t>
            </a:r>
            <a:endParaRPr lang="zh-CN" altLang="en-US" sz="20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Lucida Sans"/>
            </a:endParaRPr>
          </a:p>
        </p:txBody>
      </p:sp>
      <p:pic>
        <p:nvPicPr>
          <p:cNvPr id="4" name="Picture 3" descr="2025-09-22 (9).png"/>
          <p:cNvPicPr>
            <a:picLocks noChangeAspect="1"/>
          </p:cNvPicPr>
          <p:nvPr/>
        </p:nvPicPr>
        <p:blipFill>
          <a:blip r:embed="rId2"/>
          <a:srcRect t="10876" r="2121" b="6198"/>
          <a:stretch>
            <a:fillRect/>
          </a:stretch>
        </p:blipFill>
        <p:spPr>
          <a:xfrm>
            <a:off x="457201" y="3020293"/>
            <a:ext cx="8229600" cy="35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74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62</TotalTime>
  <Words>613</Words>
  <Application>Yozo_Office</Application>
  <PresentationFormat>On-screen Show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Salesforce — Phase 2: Step-by-Step Guide</vt:lpstr>
      <vt:lpstr>Login to Salesforce</vt:lpstr>
      <vt:lpstr>Navigate to Setup</vt:lpstr>
      <vt:lpstr>Company Information</vt:lpstr>
      <vt:lpstr>Edit Company Information</vt:lpstr>
      <vt:lpstr>Fiscal Year Settings</vt:lpstr>
      <vt:lpstr>Business Hours</vt:lpstr>
      <vt:lpstr>Add Business Hours</vt:lpstr>
      <vt:lpstr>Holidays</vt:lpstr>
      <vt:lpstr>PROFILES</vt:lpstr>
      <vt:lpstr>Clone Profile</vt:lpstr>
      <vt:lpstr>Slide 12</vt:lpstr>
      <vt:lpstr>User Management</vt:lpstr>
      <vt:lpstr>Create New User</vt:lpstr>
      <vt:lpstr>Deactivate User</vt:lpstr>
      <vt:lpstr>Slide 16</vt:lpstr>
      <vt:lpstr>Roles</vt:lpstr>
      <vt:lpstr>Create a Role</vt:lpstr>
      <vt:lpstr>Assign Users to Role</vt:lpstr>
      <vt:lpstr>Permission Sets</vt:lpstr>
      <vt:lpstr>Assign Permission Set</vt:lpstr>
      <vt:lpstr>Organization-Wide Defaults</vt:lpstr>
      <vt:lpstr>Sharing Rules</vt:lpstr>
      <vt:lpstr>Testing User Access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— Phase 2: Step-by-Step Guide</dc:title>
  <dc:creator>Windows 10</dc:creator>
  <dc:description>generated using python-pptx</dc:description>
  <cp:lastModifiedBy>Windows 10</cp:lastModifiedBy>
  <cp:revision>9</cp:revision>
  <dcterms:created xsi:type="dcterms:W3CDTF">2013-01-27T09:14:16Z</dcterms:created>
  <dcterms:modified xsi:type="dcterms:W3CDTF">2025-09-24T18:34:40Z</dcterms:modified>
</cp:coreProperties>
</file>