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575b9f949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575b9f949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5b1cda6aa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5b1cda6aa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575b9f94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575b9f94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5b86fbbb2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5b86fbbb2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5b86fbb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5b86fbb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b86fb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b86fb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75b9f94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75b9f94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746d5c44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746d5c44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b86fbbb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b86fbbb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575b9f94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575b9f94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5b1cda6a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5b1cda6a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75b9f949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575b9f949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75b9f949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75b9f94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389100" y="0"/>
            <a:ext cx="57549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321825" y="694100"/>
            <a:ext cx="2651400" cy="1781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None/>
              <a:defRPr b="1" sz="2600">
                <a:solidFill>
                  <a:schemeClr val="dk1"/>
                </a:solidFill>
              </a:defRPr>
            </a:lvl1pPr>
            <a:lvl2pPr lvl="1" rtl="0" algn="l">
              <a:lnSpc>
                <a:spcPct val="100000"/>
              </a:lnSpc>
              <a:spcBef>
                <a:spcPts val="0"/>
              </a:spcBef>
              <a:spcAft>
                <a:spcPts val="0"/>
              </a:spcAft>
              <a:buNone/>
              <a:defRPr b="1" sz="2600">
                <a:solidFill>
                  <a:schemeClr val="dk1"/>
                </a:solidFill>
              </a:defRPr>
            </a:lvl2pPr>
            <a:lvl3pPr lvl="2" rtl="0" algn="l">
              <a:lnSpc>
                <a:spcPct val="100000"/>
              </a:lnSpc>
              <a:spcBef>
                <a:spcPts val="0"/>
              </a:spcBef>
              <a:spcAft>
                <a:spcPts val="0"/>
              </a:spcAft>
              <a:buNone/>
              <a:defRPr b="1" sz="2600">
                <a:solidFill>
                  <a:schemeClr val="dk1"/>
                </a:solidFill>
              </a:defRPr>
            </a:lvl3pPr>
            <a:lvl4pPr lvl="3" rtl="0" algn="l">
              <a:lnSpc>
                <a:spcPct val="100000"/>
              </a:lnSpc>
              <a:spcBef>
                <a:spcPts val="0"/>
              </a:spcBef>
              <a:spcAft>
                <a:spcPts val="0"/>
              </a:spcAft>
              <a:buNone/>
              <a:defRPr b="1" sz="2600">
                <a:solidFill>
                  <a:schemeClr val="dk1"/>
                </a:solidFill>
              </a:defRPr>
            </a:lvl4pPr>
            <a:lvl5pPr lvl="4" rtl="0" algn="l">
              <a:lnSpc>
                <a:spcPct val="100000"/>
              </a:lnSpc>
              <a:spcBef>
                <a:spcPts val="0"/>
              </a:spcBef>
              <a:spcAft>
                <a:spcPts val="0"/>
              </a:spcAft>
              <a:buNone/>
              <a:defRPr b="1" sz="2600">
                <a:solidFill>
                  <a:schemeClr val="dk1"/>
                </a:solidFill>
              </a:defRPr>
            </a:lvl5pPr>
            <a:lvl6pPr lvl="5" rtl="0" algn="l">
              <a:lnSpc>
                <a:spcPct val="100000"/>
              </a:lnSpc>
              <a:spcBef>
                <a:spcPts val="0"/>
              </a:spcBef>
              <a:spcAft>
                <a:spcPts val="0"/>
              </a:spcAft>
              <a:buNone/>
              <a:defRPr b="1" sz="2600">
                <a:solidFill>
                  <a:schemeClr val="dk1"/>
                </a:solidFill>
              </a:defRPr>
            </a:lvl6pPr>
            <a:lvl7pPr lvl="6" rtl="0" algn="l">
              <a:lnSpc>
                <a:spcPct val="100000"/>
              </a:lnSpc>
              <a:spcBef>
                <a:spcPts val="0"/>
              </a:spcBef>
              <a:spcAft>
                <a:spcPts val="0"/>
              </a:spcAft>
              <a:buNone/>
              <a:defRPr b="1" sz="2600">
                <a:solidFill>
                  <a:schemeClr val="dk1"/>
                </a:solidFill>
              </a:defRPr>
            </a:lvl7pPr>
            <a:lvl8pPr lvl="7" rtl="0" algn="l">
              <a:lnSpc>
                <a:spcPct val="100000"/>
              </a:lnSpc>
              <a:spcBef>
                <a:spcPts val="0"/>
              </a:spcBef>
              <a:spcAft>
                <a:spcPts val="0"/>
              </a:spcAft>
              <a:buNone/>
              <a:defRPr b="1" sz="2600">
                <a:solidFill>
                  <a:schemeClr val="dk1"/>
                </a:solidFill>
              </a:defRPr>
            </a:lvl8pPr>
            <a:lvl9pPr lvl="8" rtl="0" algn="l">
              <a:lnSpc>
                <a:spcPct val="100000"/>
              </a:lnSpc>
              <a:spcBef>
                <a:spcPts val="0"/>
              </a:spcBef>
              <a:spcAft>
                <a:spcPts val="0"/>
              </a:spcAft>
              <a:buNone/>
              <a:defRPr b="1" sz="2600">
                <a:solidFill>
                  <a:schemeClr val="dk1"/>
                </a:solidFill>
              </a:defRPr>
            </a:lvl9pPr>
          </a:lstStyle>
          <a:p/>
        </p:txBody>
      </p:sp>
      <p:cxnSp>
        <p:nvCxnSpPr>
          <p:cNvPr id="55" name="Google Shape;55;p13"/>
          <p:cNvCxnSpPr/>
          <p:nvPr/>
        </p:nvCxnSpPr>
        <p:spPr>
          <a:xfrm>
            <a:off x="372950" y="511683"/>
            <a:ext cx="642300" cy="0"/>
          </a:xfrm>
          <a:prstGeom prst="straightConnector1">
            <a:avLst/>
          </a:prstGeom>
          <a:noFill/>
          <a:ln cap="flat" cmpd="sng" w="76200">
            <a:solidFill>
              <a:schemeClr val="accent5"/>
            </a:solidFill>
            <a:prstDash val="solid"/>
            <a:round/>
            <a:headEnd len="sm" w="sm" type="none"/>
            <a:tailEnd len="sm" w="sm" type="none"/>
          </a:ln>
        </p:spPr>
      </p:cxnSp>
      <p:sp>
        <p:nvSpPr>
          <p:cNvPr id="56" name="Google Shape;56;p13"/>
          <p:cNvSpPr txBox="1"/>
          <p:nvPr>
            <p:ph idx="1" type="body"/>
          </p:nvPr>
        </p:nvSpPr>
        <p:spPr>
          <a:xfrm>
            <a:off x="321825" y="2506879"/>
            <a:ext cx="2651400" cy="19371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1"/>
              </a:buClr>
              <a:buSzPts val="1400"/>
              <a:buChar char="●"/>
              <a:defRPr sz="1400">
                <a:solidFill>
                  <a:schemeClr val="dk1"/>
                </a:solidFill>
              </a:defRPr>
            </a:lvl1pPr>
            <a:lvl2pPr indent="-304800" lvl="1" marL="914400" rtl="0" algn="l">
              <a:lnSpc>
                <a:spcPct val="115000"/>
              </a:lnSpc>
              <a:spcBef>
                <a:spcPts val="0"/>
              </a:spcBef>
              <a:spcAft>
                <a:spcPts val="0"/>
              </a:spcAft>
              <a:buClr>
                <a:schemeClr val="dk1"/>
              </a:buClr>
              <a:buSzPts val="1200"/>
              <a:buChar char="○"/>
              <a:defRPr sz="1200">
                <a:solidFill>
                  <a:schemeClr val="dk1"/>
                </a:solidFill>
              </a:defRPr>
            </a:lvl2pPr>
            <a:lvl3pPr indent="-304800" lvl="2" marL="1371600" rtl="0" algn="l">
              <a:lnSpc>
                <a:spcPct val="115000"/>
              </a:lnSpc>
              <a:spcBef>
                <a:spcPts val="0"/>
              </a:spcBef>
              <a:spcAft>
                <a:spcPts val="0"/>
              </a:spcAft>
              <a:buClr>
                <a:schemeClr val="dk1"/>
              </a:buClr>
              <a:buSzPts val="1200"/>
              <a:buChar char="■"/>
              <a:defRPr sz="1200">
                <a:solidFill>
                  <a:schemeClr val="dk1"/>
                </a:solidFill>
              </a:defRPr>
            </a:lvl3pPr>
            <a:lvl4pPr indent="-304800" lvl="3" marL="1828800" rtl="0" algn="l">
              <a:lnSpc>
                <a:spcPct val="115000"/>
              </a:lnSpc>
              <a:spcBef>
                <a:spcPts val="0"/>
              </a:spcBef>
              <a:spcAft>
                <a:spcPts val="0"/>
              </a:spcAft>
              <a:buClr>
                <a:schemeClr val="dk1"/>
              </a:buClr>
              <a:buSzPts val="1200"/>
              <a:buChar char="●"/>
              <a:defRPr sz="1200">
                <a:solidFill>
                  <a:schemeClr val="dk1"/>
                </a:solidFill>
              </a:defRPr>
            </a:lvl4pPr>
            <a:lvl5pPr indent="-304800" lvl="4" marL="2286000" rtl="0" algn="l">
              <a:lnSpc>
                <a:spcPct val="115000"/>
              </a:lnSpc>
              <a:spcBef>
                <a:spcPts val="0"/>
              </a:spcBef>
              <a:spcAft>
                <a:spcPts val="0"/>
              </a:spcAft>
              <a:buClr>
                <a:schemeClr val="dk1"/>
              </a:buClr>
              <a:buSzPts val="1200"/>
              <a:buChar char="○"/>
              <a:defRPr sz="1200">
                <a:solidFill>
                  <a:schemeClr val="dk1"/>
                </a:solidFill>
              </a:defRPr>
            </a:lvl5pPr>
            <a:lvl6pPr indent="-304800" lvl="5" marL="2743200" rtl="0" algn="l">
              <a:lnSpc>
                <a:spcPct val="115000"/>
              </a:lnSpc>
              <a:spcBef>
                <a:spcPts val="0"/>
              </a:spcBef>
              <a:spcAft>
                <a:spcPts val="0"/>
              </a:spcAft>
              <a:buClr>
                <a:schemeClr val="dk1"/>
              </a:buClr>
              <a:buSzPts val="1200"/>
              <a:buChar char="■"/>
              <a:defRPr sz="1200">
                <a:solidFill>
                  <a:schemeClr val="dk1"/>
                </a:solidFill>
              </a:defRPr>
            </a:lvl6pPr>
            <a:lvl7pPr indent="-304800" lvl="6" marL="3200400" rtl="0" algn="l">
              <a:lnSpc>
                <a:spcPct val="115000"/>
              </a:lnSpc>
              <a:spcBef>
                <a:spcPts val="0"/>
              </a:spcBef>
              <a:spcAft>
                <a:spcPts val="0"/>
              </a:spcAft>
              <a:buClr>
                <a:schemeClr val="dk1"/>
              </a:buClr>
              <a:buSzPts val="1200"/>
              <a:buChar char="●"/>
              <a:defRPr sz="1200">
                <a:solidFill>
                  <a:schemeClr val="dk1"/>
                </a:solidFill>
              </a:defRPr>
            </a:lvl7pPr>
            <a:lvl8pPr indent="-304800" lvl="7" marL="3657600" rtl="0" algn="l">
              <a:lnSpc>
                <a:spcPct val="115000"/>
              </a:lnSpc>
              <a:spcBef>
                <a:spcPts val="0"/>
              </a:spcBef>
              <a:spcAft>
                <a:spcPts val="0"/>
              </a:spcAft>
              <a:buClr>
                <a:schemeClr val="dk1"/>
              </a:buClr>
              <a:buSzPts val="1200"/>
              <a:buChar char="○"/>
              <a:defRPr sz="1200">
                <a:solidFill>
                  <a:schemeClr val="dk1"/>
                </a:solidFill>
              </a:defRPr>
            </a:lvl8pPr>
            <a:lvl9pPr indent="-304800" lvl="8" marL="4114800" rtl="0" algn="l">
              <a:lnSpc>
                <a:spcPct val="115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7">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4870649" y="2121826"/>
            <a:ext cx="3764843" cy="64502"/>
            <a:chOff x="595675" y="2820050"/>
            <a:chExt cx="7952774" cy="64502"/>
          </a:xfrm>
        </p:grpSpPr>
        <p:sp>
          <p:nvSpPr>
            <p:cNvPr id="60" name="Google Shape;60;p14"/>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4"/>
          <p:cNvSpPr txBox="1"/>
          <p:nvPr>
            <p:ph type="title"/>
          </p:nvPr>
        </p:nvSpPr>
        <p:spPr>
          <a:xfrm>
            <a:off x="4771875" y="545025"/>
            <a:ext cx="3880800" cy="14382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2400">
                <a:solidFill>
                  <a:srgbClr val="434343"/>
                </a:solidFill>
              </a:defRPr>
            </a:lvl1pPr>
            <a:lvl2pPr lvl="1" rtl="0" algn="l">
              <a:lnSpc>
                <a:spcPct val="100000"/>
              </a:lnSpc>
              <a:spcBef>
                <a:spcPts val="0"/>
              </a:spcBef>
              <a:spcAft>
                <a:spcPts val="0"/>
              </a:spcAft>
              <a:buNone/>
              <a:defRPr b="1" sz="2400">
                <a:solidFill>
                  <a:srgbClr val="434343"/>
                </a:solidFill>
              </a:defRPr>
            </a:lvl2pPr>
            <a:lvl3pPr lvl="2" rtl="0" algn="l">
              <a:lnSpc>
                <a:spcPct val="100000"/>
              </a:lnSpc>
              <a:spcBef>
                <a:spcPts val="0"/>
              </a:spcBef>
              <a:spcAft>
                <a:spcPts val="0"/>
              </a:spcAft>
              <a:buNone/>
              <a:defRPr b="1" sz="2400">
                <a:solidFill>
                  <a:srgbClr val="434343"/>
                </a:solidFill>
              </a:defRPr>
            </a:lvl3pPr>
            <a:lvl4pPr lvl="3" rtl="0" algn="l">
              <a:lnSpc>
                <a:spcPct val="100000"/>
              </a:lnSpc>
              <a:spcBef>
                <a:spcPts val="0"/>
              </a:spcBef>
              <a:spcAft>
                <a:spcPts val="0"/>
              </a:spcAft>
              <a:buNone/>
              <a:defRPr b="1" sz="2400">
                <a:solidFill>
                  <a:srgbClr val="434343"/>
                </a:solidFill>
              </a:defRPr>
            </a:lvl4pPr>
            <a:lvl5pPr lvl="4" rtl="0" algn="l">
              <a:lnSpc>
                <a:spcPct val="100000"/>
              </a:lnSpc>
              <a:spcBef>
                <a:spcPts val="0"/>
              </a:spcBef>
              <a:spcAft>
                <a:spcPts val="0"/>
              </a:spcAft>
              <a:buNone/>
              <a:defRPr b="1" sz="2400">
                <a:solidFill>
                  <a:srgbClr val="434343"/>
                </a:solidFill>
              </a:defRPr>
            </a:lvl5pPr>
            <a:lvl6pPr lvl="5" rtl="0" algn="l">
              <a:lnSpc>
                <a:spcPct val="100000"/>
              </a:lnSpc>
              <a:spcBef>
                <a:spcPts val="0"/>
              </a:spcBef>
              <a:spcAft>
                <a:spcPts val="0"/>
              </a:spcAft>
              <a:buNone/>
              <a:defRPr b="1" sz="2400">
                <a:solidFill>
                  <a:srgbClr val="434343"/>
                </a:solidFill>
              </a:defRPr>
            </a:lvl6pPr>
            <a:lvl7pPr lvl="6" rtl="0" algn="l">
              <a:lnSpc>
                <a:spcPct val="100000"/>
              </a:lnSpc>
              <a:spcBef>
                <a:spcPts val="0"/>
              </a:spcBef>
              <a:spcAft>
                <a:spcPts val="0"/>
              </a:spcAft>
              <a:buNone/>
              <a:defRPr b="1" sz="2400">
                <a:solidFill>
                  <a:srgbClr val="434343"/>
                </a:solidFill>
              </a:defRPr>
            </a:lvl7pPr>
            <a:lvl8pPr lvl="7" rtl="0" algn="l">
              <a:lnSpc>
                <a:spcPct val="100000"/>
              </a:lnSpc>
              <a:spcBef>
                <a:spcPts val="0"/>
              </a:spcBef>
              <a:spcAft>
                <a:spcPts val="0"/>
              </a:spcAft>
              <a:buNone/>
              <a:defRPr b="1" sz="2400">
                <a:solidFill>
                  <a:srgbClr val="434343"/>
                </a:solidFill>
              </a:defRPr>
            </a:lvl8pPr>
            <a:lvl9pPr lvl="8" rtl="0" algn="l">
              <a:lnSpc>
                <a:spcPct val="100000"/>
              </a:lnSpc>
              <a:spcBef>
                <a:spcPts val="0"/>
              </a:spcBef>
              <a:spcAft>
                <a:spcPts val="0"/>
              </a:spcAft>
              <a:buNone/>
              <a:defRPr b="1" sz="2400">
                <a:solidFill>
                  <a:srgbClr val="434343"/>
                </a:solidFill>
              </a:defRPr>
            </a:lvl9pPr>
          </a:lstStyle>
          <a:p/>
        </p:txBody>
      </p:sp>
      <p:sp>
        <p:nvSpPr>
          <p:cNvPr id="66" name="Google Shape;66;p14"/>
          <p:cNvSpPr txBox="1"/>
          <p:nvPr>
            <p:ph idx="1" type="body"/>
          </p:nvPr>
        </p:nvSpPr>
        <p:spPr>
          <a:xfrm>
            <a:off x="4771875" y="2324775"/>
            <a:ext cx="3880800" cy="22737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12">
    <p:spTree>
      <p:nvGrpSpPr>
        <p:cNvPr id="68"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5"/>
          <p:cNvCxnSpPr/>
          <p:nvPr/>
        </p:nvCxnSpPr>
        <p:spPr>
          <a:xfrm>
            <a:off x="474475" y="336950"/>
            <a:ext cx="3163200" cy="0"/>
          </a:xfrm>
          <a:prstGeom prst="straightConnector1">
            <a:avLst/>
          </a:prstGeom>
          <a:noFill/>
          <a:ln cap="flat" cmpd="sng" w="9525">
            <a:solidFill>
              <a:schemeClr val="dk1"/>
            </a:solidFill>
            <a:prstDash val="solid"/>
            <a:round/>
            <a:headEnd len="sm" w="sm" type="none"/>
            <a:tailEnd len="sm" w="sm" type="none"/>
          </a:ln>
        </p:spPr>
      </p:cxnSp>
      <p:cxnSp>
        <p:nvCxnSpPr>
          <p:cNvPr id="71" name="Google Shape;71;p15"/>
          <p:cNvCxnSpPr/>
          <p:nvPr/>
        </p:nvCxnSpPr>
        <p:spPr>
          <a:xfrm>
            <a:off x="3828800" y="344225"/>
            <a:ext cx="4863000" cy="0"/>
          </a:xfrm>
          <a:prstGeom prst="straightConnector1">
            <a:avLst/>
          </a:prstGeom>
          <a:noFill/>
          <a:ln cap="flat" cmpd="sng" w="9525">
            <a:solidFill>
              <a:schemeClr val="dk1"/>
            </a:solidFill>
            <a:prstDash val="solid"/>
            <a:round/>
            <a:headEnd len="sm" w="sm" type="none"/>
            <a:tailEnd len="sm" w="sm" type="none"/>
          </a:ln>
        </p:spPr>
      </p:cxnSp>
      <p:sp>
        <p:nvSpPr>
          <p:cNvPr id="72" name="Google Shape;72;p15"/>
          <p:cNvSpPr txBox="1"/>
          <p:nvPr>
            <p:ph type="title"/>
          </p:nvPr>
        </p:nvSpPr>
        <p:spPr>
          <a:xfrm>
            <a:off x="474475" y="450125"/>
            <a:ext cx="3163200" cy="20622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chemeClr val="dk1"/>
              </a:buClr>
              <a:buSzPts val="3000"/>
              <a:buNone/>
              <a:defRPr b="1" sz="3000">
                <a:solidFill>
                  <a:srgbClr val="2D3142"/>
                </a:solidFill>
              </a:defRPr>
            </a:lvl1pPr>
            <a:lvl2pPr lvl="1" rtl="0" algn="l">
              <a:lnSpc>
                <a:spcPct val="100000"/>
              </a:lnSpc>
              <a:spcBef>
                <a:spcPts val="0"/>
              </a:spcBef>
              <a:spcAft>
                <a:spcPts val="0"/>
              </a:spcAft>
              <a:buClr>
                <a:schemeClr val="dk1"/>
              </a:buClr>
              <a:buSzPts val="3000"/>
              <a:buNone/>
              <a:defRPr b="1" sz="3000">
                <a:solidFill>
                  <a:srgbClr val="2D3142"/>
                </a:solidFill>
              </a:defRPr>
            </a:lvl2pPr>
            <a:lvl3pPr lvl="2" rtl="0" algn="l">
              <a:lnSpc>
                <a:spcPct val="100000"/>
              </a:lnSpc>
              <a:spcBef>
                <a:spcPts val="0"/>
              </a:spcBef>
              <a:spcAft>
                <a:spcPts val="0"/>
              </a:spcAft>
              <a:buClr>
                <a:schemeClr val="dk1"/>
              </a:buClr>
              <a:buSzPts val="3000"/>
              <a:buNone/>
              <a:defRPr b="1" sz="3000">
                <a:solidFill>
                  <a:srgbClr val="2D3142"/>
                </a:solidFill>
              </a:defRPr>
            </a:lvl3pPr>
            <a:lvl4pPr lvl="3" rtl="0" algn="l">
              <a:lnSpc>
                <a:spcPct val="100000"/>
              </a:lnSpc>
              <a:spcBef>
                <a:spcPts val="0"/>
              </a:spcBef>
              <a:spcAft>
                <a:spcPts val="0"/>
              </a:spcAft>
              <a:buClr>
                <a:schemeClr val="dk1"/>
              </a:buClr>
              <a:buSzPts val="3000"/>
              <a:buNone/>
              <a:defRPr b="1" sz="3000">
                <a:solidFill>
                  <a:srgbClr val="2D3142"/>
                </a:solidFill>
              </a:defRPr>
            </a:lvl4pPr>
            <a:lvl5pPr lvl="4" rtl="0" algn="l">
              <a:lnSpc>
                <a:spcPct val="100000"/>
              </a:lnSpc>
              <a:spcBef>
                <a:spcPts val="0"/>
              </a:spcBef>
              <a:spcAft>
                <a:spcPts val="0"/>
              </a:spcAft>
              <a:buClr>
                <a:schemeClr val="dk1"/>
              </a:buClr>
              <a:buSzPts val="3000"/>
              <a:buNone/>
              <a:defRPr b="1" sz="3000">
                <a:solidFill>
                  <a:srgbClr val="2D3142"/>
                </a:solidFill>
              </a:defRPr>
            </a:lvl5pPr>
            <a:lvl6pPr lvl="5" rtl="0" algn="l">
              <a:lnSpc>
                <a:spcPct val="100000"/>
              </a:lnSpc>
              <a:spcBef>
                <a:spcPts val="0"/>
              </a:spcBef>
              <a:spcAft>
                <a:spcPts val="0"/>
              </a:spcAft>
              <a:buClr>
                <a:schemeClr val="dk1"/>
              </a:buClr>
              <a:buSzPts val="3000"/>
              <a:buNone/>
              <a:defRPr b="1" sz="3000">
                <a:solidFill>
                  <a:srgbClr val="2D3142"/>
                </a:solidFill>
              </a:defRPr>
            </a:lvl6pPr>
            <a:lvl7pPr lvl="6" rtl="0" algn="l">
              <a:lnSpc>
                <a:spcPct val="100000"/>
              </a:lnSpc>
              <a:spcBef>
                <a:spcPts val="0"/>
              </a:spcBef>
              <a:spcAft>
                <a:spcPts val="0"/>
              </a:spcAft>
              <a:buClr>
                <a:schemeClr val="dk1"/>
              </a:buClr>
              <a:buSzPts val="3000"/>
              <a:buNone/>
              <a:defRPr b="1" sz="3000">
                <a:solidFill>
                  <a:srgbClr val="2D3142"/>
                </a:solidFill>
              </a:defRPr>
            </a:lvl7pPr>
            <a:lvl8pPr lvl="7" rtl="0" algn="l">
              <a:lnSpc>
                <a:spcPct val="100000"/>
              </a:lnSpc>
              <a:spcBef>
                <a:spcPts val="0"/>
              </a:spcBef>
              <a:spcAft>
                <a:spcPts val="0"/>
              </a:spcAft>
              <a:buClr>
                <a:schemeClr val="dk1"/>
              </a:buClr>
              <a:buSzPts val="3000"/>
              <a:buNone/>
              <a:defRPr b="1" sz="3000">
                <a:solidFill>
                  <a:srgbClr val="2D3142"/>
                </a:solidFill>
              </a:defRPr>
            </a:lvl8pPr>
            <a:lvl9pPr lvl="8" rtl="0" algn="l">
              <a:lnSpc>
                <a:spcPct val="100000"/>
              </a:lnSpc>
              <a:spcBef>
                <a:spcPts val="0"/>
              </a:spcBef>
              <a:spcAft>
                <a:spcPts val="0"/>
              </a:spcAft>
              <a:buClr>
                <a:schemeClr val="dk1"/>
              </a:buClr>
              <a:buSzPts val="3000"/>
              <a:buNone/>
              <a:defRPr b="1" sz="3000">
                <a:solidFill>
                  <a:srgbClr val="2D3142"/>
                </a:solidFill>
              </a:defRPr>
            </a:lvl9pPr>
          </a:lstStyle>
          <a:p/>
        </p:txBody>
      </p:sp>
      <p:sp>
        <p:nvSpPr>
          <p:cNvPr id="73" name="Google Shape;73;p15"/>
          <p:cNvSpPr txBox="1"/>
          <p:nvPr>
            <p:ph idx="1" type="body"/>
          </p:nvPr>
        </p:nvSpPr>
        <p:spPr>
          <a:xfrm>
            <a:off x="3828775" y="2969475"/>
            <a:ext cx="4863000" cy="15960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74" name="Google Shape;74;p15"/>
          <p:cNvSpPr txBox="1"/>
          <p:nvPr>
            <p:ph idx="12" type="sldNum"/>
          </p:nvPr>
        </p:nvSpPr>
        <p:spPr>
          <a:xfrm>
            <a:off x="8556784" y="4749851"/>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13">
    <p:spTree>
      <p:nvGrpSpPr>
        <p:cNvPr id="75" name="Shape 75"/>
        <p:cNvGrpSpPr/>
        <p:nvPr/>
      </p:nvGrpSpPr>
      <p:grpSpPr>
        <a:xfrm>
          <a:off x="0" y="0"/>
          <a:ext cx="0" cy="0"/>
          <a:chOff x="0" y="0"/>
          <a:chExt cx="0" cy="0"/>
        </a:xfrm>
      </p:grpSpPr>
      <p:sp>
        <p:nvSpPr>
          <p:cNvPr id="76" name="Google Shape;76;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188400" y="188400"/>
            <a:ext cx="8767200" cy="4766700"/>
          </a:xfrm>
          <a:prstGeom prst="rect">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282600" y="282600"/>
            <a:ext cx="8578800" cy="45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6"/>
          <p:cNvCxnSpPr/>
          <p:nvPr/>
        </p:nvCxnSpPr>
        <p:spPr>
          <a:xfrm>
            <a:off x="8438400" y="536225"/>
            <a:ext cx="423000" cy="0"/>
          </a:xfrm>
          <a:prstGeom prst="straightConnector1">
            <a:avLst/>
          </a:prstGeom>
          <a:noFill/>
          <a:ln cap="flat" cmpd="sng" w="19050">
            <a:solidFill>
              <a:schemeClr val="dk1"/>
            </a:solidFill>
            <a:prstDash val="solid"/>
            <a:round/>
            <a:headEnd len="sm" w="sm" type="none"/>
            <a:tailEnd len="sm" w="sm" type="none"/>
          </a:ln>
        </p:spPr>
      </p:cxnSp>
      <p:sp>
        <p:nvSpPr>
          <p:cNvPr id="80" name="Google Shape;80;p16"/>
          <p:cNvSpPr txBox="1"/>
          <p:nvPr>
            <p:ph type="title"/>
          </p:nvPr>
        </p:nvSpPr>
        <p:spPr>
          <a:xfrm>
            <a:off x="3181650" y="1200650"/>
            <a:ext cx="4039200" cy="1388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2400">
                <a:solidFill>
                  <a:srgbClr val="2D3142"/>
                </a:solidFill>
              </a:defRPr>
            </a:lvl1pPr>
            <a:lvl2pPr lvl="1" rtl="0" algn="l">
              <a:lnSpc>
                <a:spcPct val="100000"/>
              </a:lnSpc>
              <a:spcBef>
                <a:spcPts val="0"/>
              </a:spcBef>
              <a:spcAft>
                <a:spcPts val="0"/>
              </a:spcAft>
              <a:buNone/>
              <a:defRPr b="1" sz="2400">
                <a:solidFill>
                  <a:srgbClr val="2D3142"/>
                </a:solidFill>
              </a:defRPr>
            </a:lvl2pPr>
            <a:lvl3pPr lvl="2" rtl="0" algn="l">
              <a:lnSpc>
                <a:spcPct val="100000"/>
              </a:lnSpc>
              <a:spcBef>
                <a:spcPts val="0"/>
              </a:spcBef>
              <a:spcAft>
                <a:spcPts val="0"/>
              </a:spcAft>
              <a:buNone/>
              <a:defRPr b="1" sz="2400">
                <a:solidFill>
                  <a:srgbClr val="2D3142"/>
                </a:solidFill>
              </a:defRPr>
            </a:lvl3pPr>
            <a:lvl4pPr lvl="3" rtl="0" algn="l">
              <a:lnSpc>
                <a:spcPct val="100000"/>
              </a:lnSpc>
              <a:spcBef>
                <a:spcPts val="0"/>
              </a:spcBef>
              <a:spcAft>
                <a:spcPts val="0"/>
              </a:spcAft>
              <a:buNone/>
              <a:defRPr b="1" sz="2400">
                <a:solidFill>
                  <a:srgbClr val="2D3142"/>
                </a:solidFill>
              </a:defRPr>
            </a:lvl4pPr>
            <a:lvl5pPr lvl="4" rtl="0" algn="l">
              <a:lnSpc>
                <a:spcPct val="100000"/>
              </a:lnSpc>
              <a:spcBef>
                <a:spcPts val="0"/>
              </a:spcBef>
              <a:spcAft>
                <a:spcPts val="0"/>
              </a:spcAft>
              <a:buNone/>
              <a:defRPr b="1" sz="2400">
                <a:solidFill>
                  <a:srgbClr val="2D3142"/>
                </a:solidFill>
              </a:defRPr>
            </a:lvl5pPr>
            <a:lvl6pPr lvl="5" rtl="0" algn="l">
              <a:lnSpc>
                <a:spcPct val="100000"/>
              </a:lnSpc>
              <a:spcBef>
                <a:spcPts val="0"/>
              </a:spcBef>
              <a:spcAft>
                <a:spcPts val="0"/>
              </a:spcAft>
              <a:buNone/>
              <a:defRPr b="1" sz="2400">
                <a:solidFill>
                  <a:srgbClr val="2D3142"/>
                </a:solidFill>
              </a:defRPr>
            </a:lvl6pPr>
            <a:lvl7pPr lvl="6" rtl="0" algn="l">
              <a:lnSpc>
                <a:spcPct val="100000"/>
              </a:lnSpc>
              <a:spcBef>
                <a:spcPts val="0"/>
              </a:spcBef>
              <a:spcAft>
                <a:spcPts val="0"/>
              </a:spcAft>
              <a:buNone/>
              <a:defRPr b="1" sz="2400">
                <a:solidFill>
                  <a:srgbClr val="2D3142"/>
                </a:solidFill>
              </a:defRPr>
            </a:lvl7pPr>
            <a:lvl8pPr lvl="7" rtl="0" algn="l">
              <a:lnSpc>
                <a:spcPct val="100000"/>
              </a:lnSpc>
              <a:spcBef>
                <a:spcPts val="0"/>
              </a:spcBef>
              <a:spcAft>
                <a:spcPts val="0"/>
              </a:spcAft>
              <a:buNone/>
              <a:defRPr b="1" sz="2400">
                <a:solidFill>
                  <a:srgbClr val="2D3142"/>
                </a:solidFill>
              </a:defRPr>
            </a:lvl8pPr>
            <a:lvl9pPr lvl="8" rtl="0" algn="l">
              <a:lnSpc>
                <a:spcPct val="100000"/>
              </a:lnSpc>
              <a:spcBef>
                <a:spcPts val="0"/>
              </a:spcBef>
              <a:spcAft>
                <a:spcPts val="0"/>
              </a:spcAft>
              <a:buNone/>
              <a:defRPr b="1" sz="2400">
                <a:solidFill>
                  <a:srgbClr val="2D3142"/>
                </a:solidFill>
              </a:defRPr>
            </a:lvl9pPr>
          </a:lstStyle>
          <a:p/>
        </p:txBody>
      </p:sp>
      <p:sp>
        <p:nvSpPr>
          <p:cNvPr id="81" name="Google Shape;81;p16"/>
          <p:cNvSpPr txBox="1"/>
          <p:nvPr>
            <p:ph idx="1" type="body"/>
          </p:nvPr>
        </p:nvSpPr>
        <p:spPr>
          <a:xfrm>
            <a:off x="3144300" y="2595300"/>
            <a:ext cx="5297700" cy="10881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dk2"/>
              </a:buClr>
              <a:buSzPts val="1400"/>
              <a:buChar char="●"/>
              <a:defRPr sz="1400">
                <a:solidFill>
                  <a:schemeClr val="dk2"/>
                </a:solidFill>
              </a:defRPr>
            </a:lvl1pPr>
            <a:lvl2pPr indent="-304800" lvl="1" marL="914400" rtl="0" algn="l">
              <a:lnSpc>
                <a:spcPct val="115000"/>
              </a:lnSpc>
              <a:spcBef>
                <a:spcPts val="0"/>
              </a:spcBef>
              <a:spcAft>
                <a:spcPts val="0"/>
              </a:spcAft>
              <a:buClr>
                <a:schemeClr val="dk2"/>
              </a:buClr>
              <a:buSzPts val="1200"/>
              <a:buChar char="○"/>
              <a:defRPr sz="1200">
                <a:solidFill>
                  <a:schemeClr val="dk2"/>
                </a:solidFill>
              </a:defRPr>
            </a:lvl2pPr>
            <a:lvl3pPr indent="-304800" lvl="2" marL="1371600" rtl="0" algn="l">
              <a:lnSpc>
                <a:spcPct val="115000"/>
              </a:lnSpc>
              <a:spcBef>
                <a:spcPts val="0"/>
              </a:spcBef>
              <a:spcAft>
                <a:spcPts val="0"/>
              </a:spcAft>
              <a:buClr>
                <a:schemeClr val="dk2"/>
              </a:buClr>
              <a:buSzPts val="1200"/>
              <a:buChar char="■"/>
              <a:defRPr sz="1200">
                <a:solidFill>
                  <a:schemeClr val="dk2"/>
                </a:solidFill>
              </a:defRPr>
            </a:lvl3pPr>
            <a:lvl4pPr indent="-304800" lvl="3" marL="1828800" rtl="0" algn="l">
              <a:lnSpc>
                <a:spcPct val="115000"/>
              </a:lnSpc>
              <a:spcBef>
                <a:spcPts val="0"/>
              </a:spcBef>
              <a:spcAft>
                <a:spcPts val="0"/>
              </a:spcAft>
              <a:buClr>
                <a:schemeClr val="dk2"/>
              </a:buClr>
              <a:buSzPts val="1200"/>
              <a:buChar char="●"/>
              <a:defRPr sz="1200">
                <a:solidFill>
                  <a:schemeClr val="dk2"/>
                </a:solidFill>
              </a:defRPr>
            </a:lvl4pPr>
            <a:lvl5pPr indent="-304800" lvl="4" marL="2286000" rtl="0" algn="l">
              <a:lnSpc>
                <a:spcPct val="115000"/>
              </a:lnSpc>
              <a:spcBef>
                <a:spcPts val="0"/>
              </a:spcBef>
              <a:spcAft>
                <a:spcPts val="0"/>
              </a:spcAft>
              <a:buClr>
                <a:schemeClr val="dk2"/>
              </a:buClr>
              <a:buSzPts val="1200"/>
              <a:buChar char="○"/>
              <a:defRPr sz="1200">
                <a:solidFill>
                  <a:schemeClr val="dk2"/>
                </a:solidFill>
              </a:defRPr>
            </a:lvl5pPr>
            <a:lvl6pPr indent="-304800" lvl="5" marL="2743200" rtl="0" algn="l">
              <a:lnSpc>
                <a:spcPct val="115000"/>
              </a:lnSpc>
              <a:spcBef>
                <a:spcPts val="0"/>
              </a:spcBef>
              <a:spcAft>
                <a:spcPts val="0"/>
              </a:spcAft>
              <a:buClr>
                <a:schemeClr val="dk2"/>
              </a:buClr>
              <a:buSzPts val="1200"/>
              <a:buChar char="■"/>
              <a:defRPr sz="1200">
                <a:solidFill>
                  <a:schemeClr val="dk2"/>
                </a:solidFill>
              </a:defRPr>
            </a:lvl6pPr>
            <a:lvl7pPr indent="-304800" lvl="6" marL="3200400" rtl="0" algn="l">
              <a:lnSpc>
                <a:spcPct val="115000"/>
              </a:lnSpc>
              <a:spcBef>
                <a:spcPts val="0"/>
              </a:spcBef>
              <a:spcAft>
                <a:spcPts val="0"/>
              </a:spcAft>
              <a:buClr>
                <a:schemeClr val="dk2"/>
              </a:buClr>
              <a:buSzPts val="1200"/>
              <a:buChar char="●"/>
              <a:defRPr sz="1200">
                <a:solidFill>
                  <a:schemeClr val="dk2"/>
                </a:solidFill>
              </a:defRPr>
            </a:lvl7pPr>
            <a:lvl8pPr indent="-304800" lvl="7" marL="3657600" rtl="0" algn="l">
              <a:lnSpc>
                <a:spcPct val="115000"/>
              </a:lnSpc>
              <a:spcBef>
                <a:spcPts val="0"/>
              </a:spcBef>
              <a:spcAft>
                <a:spcPts val="0"/>
              </a:spcAft>
              <a:buClr>
                <a:schemeClr val="dk2"/>
              </a:buClr>
              <a:buSzPts val="1200"/>
              <a:buChar char="○"/>
              <a:defRPr sz="1200">
                <a:solidFill>
                  <a:schemeClr val="dk2"/>
                </a:solidFill>
              </a:defRPr>
            </a:lvl8pPr>
            <a:lvl9pPr indent="-304800" lvl="8" marL="4114800" rtl="0" algn="l">
              <a:lnSpc>
                <a:spcPct val="115000"/>
              </a:lnSpc>
              <a:spcBef>
                <a:spcPts val="0"/>
              </a:spcBef>
              <a:spcAft>
                <a:spcPts val="0"/>
              </a:spcAft>
              <a:buClr>
                <a:schemeClr val="dk2"/>
              </a:buClr>
              <a:buSzPts val="1200"/>
              <a:buChar char="■"/>
              <a:defRPr sz="1200">
                <a:solidFill>
                  <a:schemeClr val="dk2"/>
                </a:solidFill>
              </a:defRPr>
            </a:lvl9pPr>
          </a:lstStyle>
          <a:p/>
        </p:txBody>
      </p:sp>
      <p:sp>
        <p:nvSpPr>
          <p:cNvPr id="82" name="Google Shape;82;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5">
    <p:spTree>
      <p:nvGrpSpPr>
        <p:cNvPr id="83" name="Shape 83"/>
        <p:cNvGrpSpPr/>
        <p:nvPr/>
      </p:nvGrpSpPr>
      <p:grpSpPr>
        <a:xfrm>
          <a:off x="0" y="0"/>
          <a:ext cx="0" cy="0"/>
          <a:chOff x="0" y="0"/>
          <a:chExt cx="0" cy="0"/>
        </a:xfrm>
      </p:grpSpPr>
      <p:sp>
        <p:nvSpPr>
          <p:cNvPr id="84" name="Google Shape;84;p17"/>
          <p:cNvSpPr/>
          <p:nvPr/>
        </p:nvSpPr>
        <p:spPr>
          <a:xfrm>
            <a:off x="0" y="0"/>
            <a:ext cx="9144000" cy="5143500"/>
          </a:xfrm>
          <a:prstGeom prst="rect">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205218" y="201292"/>
            <a:ext cx="408900" cy="381900"/>
          </a:xfrm>
          <a:prstGeom prst="flowChartDelay">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00882" y="201292"/>
            <a:ext cx="408900" cy="381900"/>
          </a:xfrm>
          <a:prstGeom prst="flowChartDelay">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19" y="201292"/>
            <a:ext cx="408900" cy="381900"/>
          </a:xfrm>
          <a:prstGeom prst="flowChartDelay">
            <a:avLst/>
          </a:prstGeom>
          <a:solidFill>
            <a:srgbClr val="2D3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type="title"/>
          </p:nvPr>
        </p:nvSpPr>
        <p:spPr>
          <a:xfrm>
            <a:off x="233600" y="829550"/>
            <a:ext cx="2566200" cy="8925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2100">
                <a:solidFill>
                  <a:schemeClr val="lt1"/>
                </a:solidFill>
              </a:defRPr>
            </a:lvl1pPr>
            <a:lvl2pPr lvl="1" rtl="0" algn="l">
              <a:lnSpc>
                <a:spcPct val="100000"/>
              </a:lnSpc>
              <a:spcBef>
                <a:spcPts val="0"/>
              </a:spcBef>
              <a:spcAft>
                <a:spcPts val="0"/>
              </a:spcAft>
              <a:buNone/>
              <a:defRPr b="1" sz="2100">
                <a:solidFill>
                  <a:schemeClr val="lt1"/>
                </a:solidFill>
              </a:defRPr>
            </a:lvl2pPr>
            <a:lvl3pPr lvl="2" rtl="0" algn="l">
              <a:lnSpc>
                <a:spcPct val="100000"/>
              </a:lnSpc>
              <a:spcBef>
                <a:spcPts val="0"/>
              </a:spcBef>
              <a:spcAft>
                <a:spcPts val="0"/>
              </a:spcAft>
              <a:buNone/>
              <a:defRPr b="1" sz="2100">
                <a:solidFill>
                  <a:schemeClr val="lt1"/>
                </a:solidFill>
              </a:defRPr>
            </a:lvl3pPr>
            <a:lvl4pPr lvl="3" rtl="0" algn="l">
              <a:lnSpc>
                <a:spcPct val="100000"/>
              </a:lnSpc>
              <a:spcBef>
                <a:spcPts val="0"/>
              </a:spcBef>
              <a:spcAft>
                <a:spcPts val="0"/>
              </a:spcAft>
              <a:buNone/>
              <a:defRPr b="1" sz="2100">
                <a:solidFill>
                  <a:schemeClr val="lt1"/>
                </a:solidFill>
              </a:defRPr>
            </a:lvl4pPr>
            <a:lvl5pPr lvl="4" rtl="0" algn="l">
              <a:lnSpc>
                <a:spcPct val="100000"/>
              </a:lnSpc>
              <a:spcBef>
                <a:spcPts val="0"/>
              </a:spcBef>
              <a:spcAft>
                <a:spcPts val="0"/>
              </a:spcAft>
              <a:buNone/>
              <a:defRPr b="1" sz="2100">
                <a:solidFill>
                  <a:schemeClr val="lt1"/>
                </a:solidFill>
              </a:defRPr>
            </a:lvl5pPr>
            <a:lvl6pPr lvl="5" rtl="0" algn="l">
              <a:lnSpc>
                <a:spcPct val="100000"/>
              </a:lnSpc>
              <a:spcBef>
                <a:spcPts val="0"/>
              </a:spcBef>
              <a:spcAft>
                <a:spcPts val="0"/>
              </a:spcAft>
              <a:buNone/>
              <a:defRPr b="1" sz="2100">
                <a:solidFill>
                  <a:schemeClr val="lt1"/>
                </a:solidFill>
              </a:defRPr>
            </a:lvl6pPr>
            <a:lvl7pPr lvl="6" rtl="0" algn="l">
              <a:lnSpc>
                <a:spcPct val="100000"/>
              </a:lnSpc>
              <a:spcBef>
                <a:spcPts val="0"/>
              </a:spcBef>
              <a:spcAft>
                <a:spcPts val="0"/>
              </a:spcAft>
              <a:buNone/>
              <a:defRPr b="1" sz="2100">
                <a:solidFill>
                  <a:schemeClr val="lt1"/>
                </a:solidFill>
              </a:defRPr>
            </a:lvl7pPr>
            <a:lvl8pPr lvl="7" rtl="0" algn="l">
              <a:lnSpc>
                <a:spcPct val="100000"/>
              </a:lnSpc>
              <a:spcBef>
                <a:spcPts val="0"/>
              </a:spcBef>
              <a:spcAft>
                <a:spcPts val="0"/>
              </a:spcAft>
              <a:buNone/>
              <a:defRPr b="1" sz="2100">
                <a:solidFill>
                  <a:schemeClr val="lt1"/>
                </a:solidFill>
              </a:defRPr>
            </a:lvl8pPr>
            <a:lvl9pPr lvl="8" rtl="0" algn="l">
              <a:lnSpc>
                <a:spcPct val="100000"/>
              </a:lnSpc>
              <a:spcBef>
                <a:spcPts val="0"/>
              </a:spcBef>
              <a:spcAft>
                <a:spcPts val="0"/>
              </a:spcAft>
              <a:buNone/>
              <a:defRPr b="1" sz="2100">
                <a:solidFill>
                  <a:schemeClr val="lt1"/>
                </a:solidFill>
              </a:defRPr>
            </a:lvl9pPr>
          </a:lstStyle>
          <a:p/>
        </p:txBody>
      </p:sp>
      <p:sp>
        <p:nvSpPr>
          <p:cNvPr id="93" name="Google Shape;93;p17"/>
          <p:cNvSpPr txBox="1"/>
          <p:nvPr>
            <p:ph idx="1" type="body"/>
          </p:nvPr>
        </p:nvSpPr>
        <p:spPr>
          <a:xfrm>
            <a:off x="233600" y="1798300"/>
            <a:ext cx="2566200" cy="29772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chemeClr val="lt1"/>
              </a:buClr>
              <a:buSzPts val="1400"/>
              <a:buChar char="●"/>
              <a:defRPr sz="1400">
                <a:solidFill>
                  <a:schemeClr val="lt1"/>
                </a:solidFill>
              </a:defRPr>
            </a:lvl1pPr>
            <a:lvl2pPr indent="-304800" lvl="1" marL="914400" rtl="0" algn="l">
              <a:lnSpc>
                <a:spcPct val="115000"/>
              </a:lnSpc>
              <a:spcBef>
                <a:spcPts val="0"/>
              </a:spcBef>
              <a:spcAft>
                <a:spcPts val="0"/>
              </a:spcAft>
              <a:buClr>
                <a:schemeClr val="lt1"/>
              </a:buClr>
              <a:buSzPts val="1200"/>
              <a:buChar char="○"/>
              <a:defRPr sz="1200">
                <a:solidFill>
                  <a:schemeClr val="lt1"/>
                </a:solidFill>
              </a:defRPr>
            </a:lvl2pPr>
            <a:lvl3pPr indent="-304800" lvl="2" marL="1371600" rtl="0" algn="l">
              <a:lnSpc>
                <a:spcPct val="115000"/>
              </a:lnSpc>
              <a:spcBef>
                <a:spcPts val="0"/>
              </a:spcBef>
              <a:spcAft>
                <a:spcPts val="0"/>
              </a:spcAft>
              <a:buClr>
                <a:schemeClr val="lt1"/>
              </a:buClr>
              <a:buSzPts val="1200"/>
              <a:buChar char="■"/>
              <a:defRPr sz="1200">
                <a:solidFill>
                  <a:schemeClr val="lt1"/>
                </a:solidFill>
              </a:defRPr>
            </a:lvl3pPr>
            <a:lvl4pPr indent="-304800" lvl="3" marL="1828800" rtl="0" algn="l">
              <a:lnSpc>
                <a:spcPct val="115000"/>
              </a:lnSpc>
              <a:spcBef>
                <a:spcPts val="0"/>
              </a:spcBef>
              <a:spcAft>
                <a:spcPts val="0"/>
              </a:spcAft>
              <a:buClr>
                <a:schemeClr val="lt1"/>
              </a:buClr>
              <a:buSzPts val="1200"/>
              <a:buChar char="●"/>
              <a:defRPr sz="1200">
                <a:solidFill>
                  <a:schemeClr val="lt1"/>
                </a:solidFill>
              </a:defRPr>
            </a:lvl4pPr>
            <a:lvl5pPr indent="-304800" lvl="4" marL="2286000" rtl="0" algn="l">
              <a:lnSpc>
                <a:spcPct val="115000"/>
              </a:lnSpc>
              <a:spcBef>
                <a:spcPts val="0"/>
              </a:spcBef>
              <a:spcAft>
                <a:spcPts val="0"/>
              </a:spcAft>
              <a:buClr>
                <a:schemeClr val="lt1"/>
              </a:buClr>
              <a:buSzPts val="1200"/>
              <a:buChar char="○"/>
              <a:defRPr sz="1200">
                <a:solidFill>
                  <a:schemeClr val="lt1"/>
                </a:solidFill>
              </a:defRPr>
            </a:lvl5pPr>
            <a:lvl6pPr indent="-304800" lvl="5" marL="2743200" rtl="0" algn="l">
              <a:lnSpc>
                <a:spcPct val="115000"/>
              </a:lnSpc>
              <a:spcBef>
                <a:spcPts val="0"/>
              </a:spcBef>
              <a:spcAft>
                <a:spcPts val="0"/>
              </a:spcAft>
              <a:buClr>
                <a:schemeClr val="lt1"/>
              </a:buClr>
              <a:buSzPts val="1200"/>
              <a:buChar char="■"/>
              <a:defRPr sz="1200">
                <a:solidFill>
                  <a:schemeClr val="lt1"/>
                </a:solidFill>
              </a:defRPr>
            </a:lvl6pPr>
            <a:lvl7pPr indent="-304800" lvl="6" marL="3200400" rtl="0" algn="l">
              <a:lnSpc>
                <a:spcPct val="115000"/>
              </a:lnSpc>
              <a:spcBef>
                <a:spcPts val="0"/>
              </a:spcBef>
              <a:spcAft>
                <a:spcPts val="0"/>
              </a:spcAft>
              <a:buClr>
                <a:schemeClr val="lt1"/>
              </a:buClr>
              <a:buSzPts val="1200"/>
              <a:buChar char="●"/>
              <a:defRPr sz="1200">
                <a:solidFill>
                  <a:schemeClr val="lt1"/>
                </a:solidFill>
              </a:defRPr>
            </a:lvl7pPr>
            <a:lvl8pPr indent="-304800" lvl="7" marL="3657600" rtl="0" algn="l">
              <a:lnSpc>
                <a:spcPct val="115000"/>
              </a:lnSpc>
              <a:spcBef>
                <a:spcPts val="0"/>
              </a:spcBef>
              <a:spcAft>
                <a:spcPts val="0"/>
              </a:spcAft>
              <a:buClr>
                <a:schemeClr val="lt1"/>
              </a:buClr>
              <a:buSzPts val="1200"/>
              <a:buChar char="○"/>
              <a:defRPr sz="1200">
                <a:solidFill>
                  <a:schemeClr val="lt1"/>
                </a:solidFill>
              </a:defRPr>
            </a:lvl8pPr>
            <a:lvl9pPr indent="-304800" lvl="8" marL="4114800" rtl="0" algn="l">
              <a:lnSpc>
                <a:spcPct val="115000"/>
              </a:lnSpc>
              <a:spcBef>
                <a:spcPts val="0"/>
              </a:spcBef>
              <a:spcAft>
                <a:spcPts val="0"/>
              </a:spcAft>
              <a:buClr>
                <a:schemeClr val="lt1"/>
              </a:buClr>
              <a:buSzPts val="1200"/>
              <a:buChar char="■"/>
              <a:defRPr sz="1200">
                <a:solidFill>
                  <a:schemeClr val="lt1"/>
                </a:solidFill>
              </a:defRPr>
            </a:lvl9pPr>
          </a:lstStyle>
          <a:p/>
        </p:txBody>
      </p:sp>
      <p:sp>
        <p:nvSpPr>
          <p:cNvPr id="94" name="Google Shape;94;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20">
    <p:spTree>
      <p:nvGrpSpPr>
        <p:cNvPr id="95" name="Shape 95"/>
        <p:cNvGrpSpPr/>
        <p:nvPr/>
      </p:nvGrpSpPr>
      <p:grpSpPr>
        <a:xfrm>
          <a:off x="0" y="0"/>
          <a:ext cx="0" cy="0"/>
          <a:chOff x="0" y="0"/>
          <a:chExt cx="0" cy="0"/>
        </a:xfrm>
      </p:grpSpPr>
      <p:sp>
        <p:nvSpPr>
          <p:cNvPr id="96" name="Google Shape;96;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11700" y="307825"/>
            <a:ext cx="2631900" cy="4316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3000"/>
              <a:buNone/>
              <a:defRPr b="1" sz="3000">
                <a:solidFill>
                  <a:srgbClr val="FFFFFF"/>
                </a:solidFill>
              </a:defRPr>
            </a:lvl1pPr>
            <a:lvl2pPr lvl="1" rtl="0" algn="l">
              <a:lnSpc>
                <a:spcPct val="100000"/>
              </a:lnSpc>
              <a:spcBef>
                <a:spcPts val="0"/>
              </a:spcBef>
              <a:spcAft>
                <a:spcPts val="0"/>
              </a:spcAft>
              <a:buClr>
                <a:srgbClr val="FFFFFF"/>
              </a:buClr>
              <a:buSzPts val="3000"/>
              <a:buNone/>
              <a:defRPr b="1" sz="3000">
                <a:solidFill>
                  <a:srgbClr val="FFFFFF"/>
                </a:solidFill>
              </a:defRPr>
            </a:lvl2pPr>
            <a:lvl3pPr lvl="2" rtl="0" algn="l">
              <a:lnSpc>
                <a:spcPct val="100000"/>
              </a:lnSpc>
              <a:spcBef>
                <a:spcPts val="0"/>
              </a:spcBef>
              <a:spcAft>
                <a:spcPts val="0"/>
              </a:spcAft>
              <a:buClr>
                <a:srgbClr val="FFFFFF"/>
              </a:buClr>
              <a:buSzPts val="3000"/>
              <a:buNone/>
              <a:defRPr b="1" sz="3000">
                <a:solidFill>
                  <a:srgbClr val="FFFFFF"/>
                </a:solidFill>
              </a:defRPr>
            </a:lvl3pPr>
            <a:lvl4pPr lvl="3" rtl="0" algn="l">
              <a:lnSpc>
                <a:spcPct val="100000"/>
              </a:lnSpc>
              <a:spcBef>
                <a:spcPts val="0"/>
              </a:spcBef>
              <a:spcAft>
                <a:spcPts val="0"/>
              </a:spcAft>
              <a:buClr>
                <a:srgbClr val="FFFFFF"/>
              </a:buClr>
              <a:buSzPts val="3000"/>
              <a:buNone/>
              <a:defRPr b="1" sz="3000">
                <a:solidFill>
                  <a:srgbClr val="FFFFFF"/>
                </a:solidFill>
              </a:defRPr>
            </a:lvl4pPr>
            <a:lvl5pPr lvl="4" rtl="0" algn="l">
              <a:lnSpc>
                <a:spcPct val="100000"/>
              </a:lnSpc>
              <a:spcBef>
                <a:spcPts val="0"/>
              </a:spcBef>
              <a:spcAft>
                <a:spcPts val="0"/>
              </a:spcAft>
              <a:buClr>
                <a:srgbClr val="FFFFFF"/>
              </a:buClr>
              <a:buSzPts val="3000"/>
              <a:buNone/>
              <a:defRPr b="1" sz="3000">
                <a:solidFill>
                  <a:srgbClr val="FFFFFF"/>
                </a:solidFill>
              </a:defRPr>
            </a:lvl5pPr>
            <a:lvl6pPr lvl="5" rtl="0" algn="l">
              <a:lnSpc>
                <a:spcPct val="100000"/>
              </a:lnSpc>
              <a:spcBef>
                <a:spcPts val="0"/>
              </a:spcBef>
              <a:spcAft>
                <a:spcPts val="0"/>
              </a:spcAft>
              <a:buClr>
                <a:srgbClr val="FFFFFF"/>
              </a:buClr>
              <a:buSzPts val="3000"/>
              <a:buNone/>
              <a:defRPr b="1" sz="3000">
                <a:solidFill>
                  <a:srgbClr val="FFFFFF"/>
                </a:solidFill>
              </a:defRPr>
            </a:lvl6pPr>
            <a:lvl7pPr lvl="6" rtl="0" algn="l">
              <a:lnSpc>
                <a:spcPct val="100000"/>
              </a:lnSpc>
              <a:spcBef>
                <a:spcPts val="0"/>
              </a:spcBef>
              <a:spcAft>
                <a:spcPts val="0"/>
              </a:spcAft>
              <a:buClr>
                <a:srgbClr val="FFFFFF"/>
              </a:buClr>
              <a:buSzPts val="3000"/>
              <a:buNone/>
              <a:defRPr b="1" sz="3000">
                <a:solidFill>
                  <a:srgbClr val="FFFFFF"/>
                </a:solidFill>
              </a:defRPr>
            </a:lvl7pPr>
            <a:lvl8pPr lvl="7" rtl="0" algn="l">
              <a:lnSpc>
                <a:spcPct val="100000"/>
              </a:lnSpc>
              <a:spcBef>
                <a:spcPts val="0"/>
              </a:spcBef>
              <a:spcAft>
                <a:spcPts val="0"/>
              </a:spcAft>
              <a:buClr>
                <a:srgbClr val="FFFFFF"/>
              </a:buClr>
              <a:buSzPts val="3000"/>
              <a:buNone/>
              <a:defRPr b="1" sz="3000">
                <a:solidFill>
                  <a:srgbClr val="FFFFFF"/>
                </a:solidFill>
              </a:defRPr>
            </a:lvl8pPr>
            <a:lvl9pPr lvl="8" rtl="0" algn="l">
              <a:lnSpc>
                <a:spcPct val="100000"/>
              </a:lnSpc>
              <a:spcBef>
                <a:spcPts val="0"/>
              </a:spcBef>
              <a:spcAft>
                <a:spcPts val="0"/>
              </a:spcAft>
              <a:buClr>
                <a:srgbClr val="FFFFFF"/>
              </a:buClr>
              <a:buSzPts val="3000"/>
              <a:buNone/>
              <a:defRPr b="1" sz="3000">
                <a:solidFill>
                  <a:srgbClr val="FFFFFF"/>
                </a:solidFill>
              </a:defRPr>
            </a:lvl9pPr>
          </a:lstStyle>
          <a:p/>
        </p:txBody>
      </p:sp>
      <p:sp>
        <p:nvSpPr>
          <p:cNvPr id="99" name="Google Shape;99;p18"/>
          <p:cNvSpPr txBox="1"/>
          <p:nvPr>
            <p:ph idx="1" type="body"/>
          </p:nvPr>
        </p:nvSpPr>
        <p:spPr>
          <a:xfrm>
            <a:off x="4011825" y="364950"/>
            <a:ext cx="4850400" cy="42597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00" name="Google Shape;10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21">
    <p:bg>
      <p:bgPr>
        <a:solidFill>
          <a:srgbClr val="FFFFFF"/>
        </a:solidFill>
      </p:bgPr>
    </p:bg>
    <p:spTree>
      <p:nvGrpSpPr>
        <p:cNvPr id="101" name="Shape 101"/>
        <p:cNvGrpSpPr/>
        <p:nvPr/>
      </p:nvGrpSpPr>
      <p:grpSpPr>
        <a:xfrm>
          <a:off x="0" y="0"/>
          <a:ext cx="0" cy="0"/>
          <a:chOff x="0" y="0"/>
          <a:chExt cx="0" cy="0"/>
        </a:xfrm>
      </p:grpSpPr>
      <p:sp>
        <p:nvSpPr>
          <p:cNvPr id="102" name="Google Shape;102;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0" y="0"/>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4852825" y="233150"/>
            <a:ext cx="4016400" cy="11814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3000"/>
              <a:buNone/>
              <a:defRPr b="1" sz="3000">
                <a:solidFill>
                  <a:schemeClr val="dk1"/>
                </a:solidFill>
              </a:defRPr>
            </a:lvl1pPr>
            <a:lvl2pPr lvl="1" rtl="0" algn="l">
              <a:lnSpc>
                <a:spcPct val="100000"/>
              </a:lnSpc>
              <a:spcBef>
                <a:spcPts val="0"/>
              </a:spcBef>
              <a:spcAft>
                <a:spcPts val="0"/>
              </a:spcAft>
              <a:buClr>
                <a:schemeClr val="dk1"/>
              </a:buClr>
              <a:buSzPts val="3000"/>
              <a:buNone/>
              <a:defRPr b="1" sz="3000">
                <a:solidFill>
                  <a:schemeClr val="dk1"/>
                </a:solidFill>
              </a:defRPr>
            </a:lvl2pPr>
            <a:lvl3pPr lvl="2" rtl="0" algn="l">
              <a:lnSpc>
                <a:spcPct val="100000"/>
              </a:lnSpc>
              <a:spcBef>
                <a:spcPts val="0"/>
              </a:spcBef>
              <a:spcAft>
                <a:spcPts val="0"/>
              </a:spcAft>
              <a:buClr>
                <a:schemeClr val="dk1"/>
              </a:buClr>
              <a:buSzPts val="3000"/>
              <a:buNone/>
              <a:defRPr b="1" sz="3000">
                <a:solidFill>
                  <a:schemeClr val="dk1"/>
                </a:solidFill>
              </a:defRPr>
            </a:lvl3pPr>
            <a:lvl4pPr lvl="3" rtl="0" algn="l">
              <a:lnSpc>
                <a:spcPct val="100000"/>
              </a:lnSpc>
              <a:spcBef>
                <a:spcPts val="0"/>
              </a:spcBef>
              <a:spcAft>
                <a:spcPts val="0"/>
              </a:spcAft>
              <a:buClr>
                <a:schemeClr val="dk1"/>
              </a:buClr>
              <a:buSzPts val="3000"/>
              <a:buNone/>
              <a:defRPr b="1" sz="3000">
                <a:solidFill>
                  <a:schemeClr val="dk1"/>
                </a:solidFill>
              </a:defRPr>
            </a:lvl4pPr>
            <a:lvl5pPr lvl="4" rtl="0" algn="l">
              <a:lnSpc>
                <a:spcPct val="100000"/>
              </a:lnSpc>
              <a:spcBef>
                <a:spcPts val="0"/>
              </a:spcBef>
              <a:spcAft>
                <a:spcPts val="0"/>
              </a:spcAft>
              <a:buClr>
                <a:schemeClr val="dk1"/>
              </a:buClr>
              <a:buSzPts val="3000"/>
              <a:buNone/>
              <a:defRPr b="1" sz="3000">
                <a:solidFill>
                  <a:schemeClr val="dk1"/>
                </a:solidFill>
              </a:defRPr>
            </a:lvl5pPr>
            <a:lvl6pPr lvl="5" rtl="0" algn="l">
              <a:lnSpc>
                <a:spcPct val="100000"/>
              </a:lnSpc>
              <a:spcBef>
                <a:spcPts val="0"/>
              </a:spcBef>
              <a:spcAft>
                <a:spcPts val="0"/>
              </a:spcAft>
              <a:buClr>
                <a:schemeClr val="dk1"/>
              </a:buClr>
              <a:buSzPts val="3000"/>
              <a:buNone/>
              <a:defRPr b="1" sz="3000">
                <a:solidFill>
                  <a:schemeClr val="dk1"/>
                </a:solidFill>
              </a:defRPr>
            </a:lvl6pPr>
            <a:lvl7pPr lvl="6" rtl="0" algn="l">
              <a:lnSpc>
                <a:spcPct val="100000"/>
              </a:lnSpc>
              <a:spcBef>
                <a:spcPts val="0"/>
              </a:spcBef>
              <a:spcAft>
                <a:spcPts val="0"/>
              </a:spcAft>
              <a:buClr>
                <a:schemeClr val="dk1"/>
              </a:buClr>
              <a:buSzPts val="3000"/>
              <a:buNone/>
              <a:defRPr b="1" sz="3000">
                <a:solidFill>
                  <a:schemeClr val="dk1"/>
                </a:solidFill>
              </a:defRPr>
            </a:lvl7pPr>
            <a:lvl8pPr lvl="7" rtl="0" algn="l">
              <a:lnSpc>
                <a:spcPct val="100000"/>
              </a:lnSpc>
              <a:spcBef>
                <a:spcPts val="0"/>
              </a:spcBef>
              <a:spcAft>
                <a:spcPts val="0"/>
              </a:spcAft>
              <a:buClr>
                <a:schemeClr val="dk1"/>
              </a:buClr>
              <a:buSzPts val="3000"/>
              <a:buNone/>
              <a:defRPr b="1" sz="3000">
                <a:solidFill>
                  <a:schemeClr val="dk1"/>
                </a:solidFill>
              </a:defRPr>
            </a:lvl8pPr>
            <a:lvl9pPr lvl="8" rtl="0" algn="l">
              <a:lnSpc>
                <a:spcPct val="100000"/>
              </a:lnSpc>
              <a:spcBef>
                <a:spcPts val="0"/>
              </a:spcBef>
              <a:spcAft>
                <a:spcPts val="0"/>
              </a:spcAft>
              <a:buClr>
                <a:schemeClr val="dk1"/>
              </a:buClr>
              <a:buSzPts val="3000"/>
              <a:buNone/>
              <a:defRPr b="1" sz="3000">
                <a:solidFill>
                  <a:schemeClr val="dk1"/>
                </a:solidFill>
              </a:defRPr>
            </a:lvl9pPr>
          </a:lstStyle>
          <a:p/>
        </p:txBody>
      </p:sp>
      <p:sp>
        <p:nvSpPr>
          <p:cNvPr id="105" name="Google Shape;105;p19"/>
          <p:cNvSpPr txBox="1"/>
          <p:nvPr>
            <p:ph idx="1" type="body"/>
          </p:nvPr>
        </p:nvSpPr>
        <p:spPr>
          <a:xfrm>
            <a:off x="4852900" y="1672727"/>
            <a:ext cx="4016400" cy="29904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06" name="Google Shape;106;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22">
    <p:bg>
      <p:bgPr>
        <a:solidFill>
          <a:srgbClr val="FFFFFF"/>
        </a:solidFill>
      </p:bgPr>
    </p:bg>
    <p:spTree>
      <p:nvGrpSpPr>
        <p:cNvPr id="107" name="Shape 107"/>
        <p:cNvGrpSpPr/>
        <p:nvPr/>
      </p:nvGrpSpPr>
      <p:grpSpPr>
        <a:xfrm>
          <a:off x="0" y="0"/>
          <a:ext cx="0" cy="0"/>
          <a:chOff x="0" y="0"/>
          <a:chExt cx="0" cy="0"/>
        </a:xfrm>
      </p:grpSpPr>
      <p:sp>
        <p:nvSpPr>
          <p:cNvPr id="108" name="Google Shape;108;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0"/>
          <p:cNvSpPr txBox="1"/>
          <p:nvPr>
            <p:ph type="title"/>
          </p:nvPr>
        </p:nvSpPr>
        <p:spPr>
          <a:xfrm>
            <a:off x="363750" y="554850"/>
            <a:ext cx="3855900" cy="40338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3600"/>
              <a:buNone/>
              <a:defRPr b="1" sz="3600">
                <a:solidFill>
                  <a:schemeClr val="lt1"/>
                </a:solidFill>
              </a:defRPr>
            </a:lvl1pPr>
            <a:lvl2pPr lvl="1" rtl="0" algn="ctr">
              <a:lnSpc>
                <a:spcPct val="100000"/>
              </a:lnSpc>
              <a:spcBef>
                <a:spcPts val="0"/>
              </a:spcBef>
              <a:spcAft>
                <a:spcPts val="0"/>
              </a:spcAft>
              <a:buClr>
                <a:schemeClr val="lt1"/>
              </a:buClr>
              <a:buSzPts val="3600"/>
              <a:buNone/>
              <a:defRPr b="1" sz="3600">
                <a:solidFill>
                  <a:schemeClr val="lt1"/>
                </a:solidFill>
              </a:defRPr>
            </a:lvl2pPr>
            <a:lvl3pPr lvl="2" rtl="0" algn="ctr">
              <a:lnSpc>
                <a:spcPct val="100000"/>
              </a:lnSpc>
              <a:spcBef>
                <a:spcPts val="0"/>
              </a:spcBef>
              <a:spcAft>
                <a:spcPts val="0"/>
              </a:spcAft>
              <a:buClr>
                <a:schemeClr val="lt1"/>
              </a:buClr>
              <a:buSzPts val="3600"/>
              <a:buNone/>
              <a:defRPr b="1" sz="3600">
                <a:solidFill>
                  <a:schemeClr val="lt1"/>
                </a:solidFill>
              </a:defRPr>
            </a:lvl3pPr>
            <a:lvl4pPr lvl="3" rtl="0" algn="ctr">
              <a:lnSpc>
                <a:spcPct val="100000"/>
              </a:lnSpc>
              <a:spcBef>
                <a:spcPts val="0"/>
              </a:spcBef>
              <a:spcAft>
                <a:spcPts val="0"/>
              </a:spcAft>
              <a:buClr>
                <a:schemeClr val="lt1"/>
              </a:buClr>
              <a:buSzPts val="3600"/>
              <a:buNone/>
              <a:defRPr b="1" sz="3600">
                <a:solidFill>
                  <a:schemeClr val="lt1"/>
                </a:solidFill>
              </a:defRPr>
            </a:lvl4pPr>
            <a:lvl5pPr lvl="4" rtl="0" algn="ctr">
              <a:lnSpc>
                <a:spcPct val="100000"/>
              </a:lnSpc>
              <a:spcBef>
                <a:spcPts val="0"/>
              </a:spcBef>
              <a:spcAft>
                <a:spcPts val="0"/>
              </a:spcAft>
              <a:buClr>
                <a:schemeClr val="lt1"/>
              </a:buClr>
              <a:buSzPts val="3600"/>
              <a:buNone/>
              <a:defRPr b="1" sz="3600">
                <a:solidFill>
                  <a:schemeClr val="lt1"/>
                </a:solidFill>
              </a:defRPr>
            </a:lvl5pPr>
            <a:lvl6pPr lvl="5" rtl="0" algn="ctr">
              <a:lnSpc>
                <a:spcPct val="100000"/>
              </a:lnSpc>
              <a:spcBef>
                <a:spcPts val="0"/>
              </a:spcBef>
              <a:spcAft>
                <a:spcPts val="0"/>
              </a:spcAft>
              <a:buClr>
                <a:schemeClr val="lt1"/>
              </a:buClr>
              <a:buSzPts val="3600"/>
              <a:buNone/>
              <a:defRPr b="1" sz="3600">
                <a:solidFill>
                  <a:schemeClr val="lt1"/>
                </a:solidFill>
              </a:defRPr>
            </a:lvl6pPr>
            <a:lvl7pPr lvl="6" rtl="0" algn="ctr">
              <a:lnSpc>
                <a:spcPct val="100000"/>
              </a:lnSpc>
              <a:spcBef>
                <a:spcPts val="0"/>
              </a:spcBef>
              <a:spcAft>
                <a:spcPts val="0"/>
              </a:spcAft>
              <a:buClr>
                <a:schemeClr val="lt1"/>
              </a:buClr>
              <a:buSzPts val="3600"/>
              <a:buNone/>
              <a:defRPr b="1" sz="3600">
                <a:solidFill>
                  <a:schemeClr val="lt1"/>
                </a:solidFill>
              </a:defRPr>
            </a:lvl7pPr>
            <a:lvl8pPr lvl="7" rtl="0" algn="ctr">
              <a:lnSpc>
                <a:spcPct val="100000"/>
              </a:lnSpc>
              <a:spcBef>
                <a:spcPts val="0"/>
              </a:spcBef>
              <a:spcAft>
                <a:spcPts val="0"/>
              </a:spcAft>
              <a:buClr>
                <a:schemeClr val="lt1"/>
              </a:buClr>
              <a:buSzPts val="3600"/>
              <a:buNone/>
              <a:defRPr b="1" sz="3600">
                <a:solidFill>
                  <a:schemeClr val="lt1"/>
                </a:solidFill>
              </a:defRPr>
            </a:lvl8pPr>
            <a:lvl9pPr lvl="8" rtl="0" algn="ctr">
              <a:lnSpc>
                <a:spcPct val="100000"/>
              </a:lnSpc>
              <a:spcBef>
                <a:spcPts val="0"/>
              </a:spcBef>
              <a:spcAft>
                <a:spcPts val="0"/>
              </a:spcAft>
              <a:buClr>
                <a:schemeClr val="lt1"/>
              </a:buClr>
              <a:buSzPts val="3600"/>
              <a:buNone/>
              <a:defRPr b="1" sz="3600">
                <a:solidFill>
                  <a:schemeClr val="lt1"/>
                </a:solidFill>
              </a:defRPr>
            </a:lvl9pPr>
          </a:lstStyle>
          <a:p/>
        </p:txBody>
      </p:sp>
      <p:sp>
        <p:nvSpPr>
          <p:cNvPr id="111" name="Google Shape;111;p20"/>
          <p:cNvSpPr txBox="1"/>
          <p:nvPr>
            <p:ph idx="1" type="body"/>
          </p:nvPr>
        </p:nvSpPr>
        <p:spPr>
          <a:xfrm>
            <a:off x="4947374" y="554850"/>
            <a:ext cx="3855900" cy="4033800"/>
          </a:xfrm>
          <a:prstGeom prst="rect">
            <a:avLst/>
          </a:prstGeom>
          <a:noFill/>
        </p:spPr>
        <p:txBody>
          <a:bodyPr anchorCtr="0" anchor="ctr"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2" name="Google Shape;112;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23">
    <p:bg>
      <p:bgPr>
        <a:solidFill>
          <a:srgbClr val="FFFFFF"/>
        </a:solidFill>
      </p:bgPr>
    </p:bg>
    <p:spTree>
      <p:nvGrpSpPr>
        <p:cNvPr id="113" name="Shape 113"/>
        <p:cNvGrpSpPr/>
        <p:nvPr/>
      </p:nvGrpSpPr>
      <p:grpSpPr>
        <a:xfrm>
          <a:off x="0" y="0"/>
          <a:ext cx="0" cy="0"/>
          <a:chOff x="0" y="0"/>
          <a:chExt cx="0" cy="0"/>
        </a:xfrm>
      </p:grpSpPr>
      <p:sp>
        <p:nvSpPr>
          <p:cNvPr id="114" name="Google Shape;114;p2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88425" y="636500"/>
            <a:ext cx="2789700" cy="579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119" name="Google Shape;119;p21"/>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120" name="Google Shape;120;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AUTOLAYOUT_24">
    <p:bg>
      <p:bgPr>
        <a:solidFill>
          <a:srgbClr val="FFFFFF"/>
        </a:solidFill>
      </p:bgPr>
    </p:bg>
    <p:spTree>
      <p:nvGrpSpPr>
        <p:cNvPr id="121" name="Shape 121"/>
        <p:cNvGrpSpPr/>
        <p:nvPr/>
      </p:nvGrpSpPr>
      <p:grpSpPr>
        <a:xfrm>
          <a:off x="0" y="0"/>
          <a:ext cx="0" cy="0"/>
          <a:chOff x="0" y="0"/>
          <a:chExt cx="0" cy="0"/>
        </a:xfrm>
      </p:grpSpPr>
      <p:sp>
        <p:nvSpPr>
          <p:cNvPr id="122" name="Google Shape;122;p2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2"/>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24" name="Google Shape;124;p22"/>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ph type="title"/>
          </p:nvPr>
        </p:nvSpPr>
        <p:spPr>
          <a:xfrm>
            <a:off x="284100" y="307975"/>
            <a:ext cx="2479800" cy="42687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26" name="Google Shape;126;p22"/>
          <p:cNvSpPr txBox="1"/>
          <p:nvPr>
            <p:ph idx="1" type="body"/>
          </p:nvPr>
        </p:nvSpPr>
        <p:spPr>
          <a:xfrm>
            <a:off x="3381100" y="307975"/>
            <a:ext cx="5451300" cy="4268700"/>
          </a:xfrm>
          <a:prstGeom prst="rect">
            <a:avLst/>
          </a:prstGeom>
          <a:noFill/>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27" name="Google Shape;127;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wPXCk85wMSQ"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rotWithShape="1">
          <a:blip r:embed="rId3">
            <a:alphaModFix/>
          </a:blip>
          <a:srcRect b="0" l="8025" r="8025" t="0"/>
          <a:stretch/>
        </p:blipFill>
        <p:spPr>
          <a:xfrm>
            <a:off x="3389000" y="0"/>
            <a:ext cx="5754901" cy="5143501"/>
          </a:xfrm>
          <a:prstGeom prst="rect">
            <a:avLst/>
          </a:prstGeom>
          <a:noFill/>
          <a:ln>
            <a:noFill/>
          </a:ln>
        </p:spPr>
      </p:pic>
      <p:sp>
        <p:nvSpPr>
          <p:cNvPr id="133" name="Google Shape;133;p23"/>
          <p:cNvSpPr txBox="1"/>
          <p:nvPr>
            <p:ph type="title"/>
          </p:nvPr>
        </p:nvSpPr>
        <p:spPr>
          <a:xfrm>
            <a:off x="321825" y="694100"/>
            <a:ext cx="2651400" cy="17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Solving The Problem Of Space Debris</a:t>
            </a:r>
            <a:endParaRPr/>
          </a:p>
        </p:txBody>
      </p:sp>
      <p:sp>
        <p:nvSpPr>
          <p:cNvPr id="134" name="Google Shape;134;p23"/>
          <p:cNvSpPr txBox="1"/>
          <p:nvPr>
            <p:ph idx="1" type="body"/>
          </p:nvPr>
        </p:nvSpPr>
        <p:spPr>
          <a:xfrm>
            <a:off x="321825" y="2506879"/>
            <a:ext cx="2651400" cy="1348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ADITYA SINGH GANGWAR, 2021CSM1001</a:t>
            </a:r>
            <a:endParaRPr/>
          </a:p>
          <a:p>
            <a:pPr indent="0" lvl="0" marL="0" rtl="0" algn="l">
              <a:spcBef>
                <a:spcPts val="1600"/>
              </a:spcBef>
              <a:spcAft>
                <a:spcPts val="1600"/>
              </a:spcAft>
              <a:buNone/>
            </a:pPr>
            <a:r>
              <a:rPr lang="en"/>
              <a:t>UNNAYAN SHARMA, 2021CSM1009</a:t>
            </a:r>
            <a:endParaRPr/>
          </a:p>
        </p:txBody>
      </p:sp>
      <p:cxnSp>
        <p:nvCxnSpPr>
          <p:cNvPr id="135" name="Google Shape;135;p23"/>
          <p:cNvCxnSpPr/>
          <p:nvPr/>
        </p:nvCxnSpPr>
        <p:spPr>
          <a:xfrm>
            <a:off x="3389100" y="-2"/>
            <a:ext cx="300" cy="5143500"/>
          </a:xfrm>
          <a:prstGeom prst="straightConnector1">
            <a:avLst/>
          </a:prstGeom>
          <a:noFill/>
          <a:ln cap="flat" cmpd="sng" w="9525">
            <a:solidFill>
              <a:srgbClr val="D9D9D9"/>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2"/>
          <p:cNvPicPr preferRelativeResize="0"/>
          <p:nvPr/>
        </p:nvPicPr>
        <p:blipFill rotWithShape="1">
          <a:blip r:embed="rId3">
            <a:alphaModFix amt="60000"/>
          </a:blip>
          <a:srcRect b="-779" l="13720" r="38671" t="780"/>
          <a:stretch/>
        </p:blipFill>
        <p:spPr>
          <a:xfrm>
            <a:off x="0" y="0"/>
            <a:ext cx="3512601" cy="5143500"/>
          </a:xfrm>
          <a:prstGeom prst="rect">
            <a:avLst/>
          </a:prstGeom>
          <a:noFill/>
          <a:ln>
            <a:noFill/>
          </a:ln>
        </p:spPr>
      </p:pic>
      <p:sp>
        <p:nvSpPr>
          <p:cNvPr id="194" name="Google Shape;194;p32"/>
          <p:cNvSpPr txBox="1"/>
          <p:nvPr>
            <p:ph type="title"/>
          </p:nvPr>
        </p:nvSpPr>
        <p:spPr>
          <a:xfrm>
            <a:off x="4011825" y="418100"/>
            <a:ext cx="2631900" cy="59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Mutation</a:t>
            </a:r>
            <a:endParaRPr>
              <a:solidFill>
                <a:schemeClr val="dk1"/>
              </a:solidFill>
            </a:endParaRPr>
          </a:p>
        </p:txBody>
      </p:sp>
      <p:sp>
        <p:nvSpPr>
          <p:cNvPr id="195" name="Google Shape;195;p32"/>
          <p:cNvSpPr txBox="1"/>
          <p:nvPr>
            <p:ph idx="1" type="body"/>
          </p:nvPr>
        </p:nvSpPr>
        <p:spPr>
          <a:xfrm>
            <a:off x="4011825" y="1153025"/>
            <a:ext cx="4850400" cy="347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Mutation is a small change performed randomly in the chromosome to get a new solution which is used to maintain diversity in the genetic population.</a:t>
            </a:r>
            <a:endParaRPr/>
          </a:p>
          <a:p>
            <a:pPr indent="-342900" lvl="0" marL="457200" rtl="0" algn="l">
              <a:spcBef>
                <a:spcPts val="0"/>
              </a:spcBef>
              <a:spcAft>
                <a:spcPts val="0"/>
              </a:spcAft>
              <a:buSzPts val="1800"/>
              <a:buAutoNum type="arabicPeriod"/>
            </a:pPr>
            <a:r>
              <a:rPr lang="en"/>
              <a:t>Mutation helps in maintaining diversity within the population and prevents from falling in local minima.</a:t>
            </a:r>
            <a:endParaRPr/>
          </a:p>
          <a:p>
            <a:pPr indent="-342900" lvl="0" marL="457200" rtl="0" algn="l">
              <a:spcBef>
                <a:spcPts val="0"/>
              </a:spcBef>
              <a:spcAft>
                <a:spcPts val="0"/>
              </a:spcAft>
              <a:buSzPts val="1800"/>
              <a:buAutoNum type="arabicPeriod"/>
            </a:pPr>
            <a:r>
              <a:rPr lang="en"/>
              <a:t>From a population of genes, we will choose a gene randomly and mutate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3"/>
          <p:cNvPicPr preferRelativeResize="0"/>
          <p:nvPr/>
        </p:nvPicPr>
        <p:blipFill rotWithShape="1">
          <a:blip r:embed="rId3">
            <a:alphaModFix/>
          </a:blip>
          <a:srcRect b="0" l="18843" r="18843" t="0"/>
          <a:stretch/>
        </p:blipFill>
        <p:spPr>
          <a:xfrm>
            <a:off x="0" y="0"/>
            <a:ext cx="4572000" cy="5143500"/>
          </a:xfrm>
          <a:prstGeom prst="rect">
            <a:avLst/>
          </a:prstGeom>
          <a:noFill/>
          <a:ln>
            <a:noFill/>
          </a:ln>
        </p:spPr>
      </p:pic>
      <p:sp>
        <p:nvSpPr>
          <p:cNvPr id="201" name="Google Shape;201;p33"/>
          <p:cNvSpPr txBox="1"/>
          <p:nvPr>
            <p:ph type="title"/>
          </p:nvPr>
        </p:nvSpPr>
        <p:spPr>
          <a:xfrm>
            <a:off x="4852825" y="233150"/>
            <a:ext cx="4016400" cy="1181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Finding number of satellites</a:t>
            </a:r>
            <a:endParaRPr/>
          </a:p>
        </p:txBody>
      </p:sp>
      <p:sp>
        <p:nvSpPr>
          <p:cNvPr id="202" name="Google Shape;202;p33"/>
          <p:cNvSpPr txBox="1"/>
          <p:nvPr>
            <p:ph idx="1" type="body"/>
          </p:nvPr>
        </p:nvSpPr>
        <p:spPr>
          <a:xfrm>
            <a:off x="4852900" y="1290850"/>
            <a:ext cx="4016400" cy="36540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a:t>The small satellite leaves the main satellite in search for a debris. After moving one debris to the lower earth orbit it should have enough fuel to go back to the main satellite. </a:t>
            </a:r>
            <a:endParaRPr/>
          </a:p>
          <a:p>
            <a:pPr indent="-314960" lvl="0" marL="457200" rtl="0" algn="l">
              <a:spcBef>
                <a:spcPts val="0"/>
              </a:spcBef>
              <a:spcAft>
                <a:spcPts val="0"/>
              </a:spcAft>
              <a:buSzPct val="100000"/>
              <a:buChar char="●"/>
            </a:pPr>
            <a:r>
              <a:rPr lang="en"/>
              <a:t>So once the fuel has been filled in the satellite, it will always conserve enough fuel to go back to the main satellite also it will try to cover maximum amount of debris for removal. </a:t>
            </a:r>
            <a:endParaRPr/>
          </a:p>
          <a:p>
            <a:pPr indent="-314960" lvl="0" marL="457200" rtl="0" algn="l">
              <a:spcBef>
                <a:spcPts val="0"/>
              </a:spcBef>
              <a:spcAft>
                <a:spcPts val="0"/>
              </a:spcAft>
              <a:buSzPct val="100000"/>
              <a:buChar char="●"/>
            </a:pPr>
            <a:r>
              <a:rPr lang="en"/>
              <a:t>Firstly, the fuel tank of a satellite has been filled to give it initial propulsion. </a:t>
            </a:r>
            <a:endParaRPr/>
          </a:p>
          <a:p>
            <a:pPr indent="-314960" lvl="0" marL="457200" rtl="0" algn="l">
              <a:spcBef>
                <a:spcPts val="0"/>
              </a:spcBef>
              <a:spcAft>
                <a:spcPts val="0"/>
              </a:spcAft>
              <a:buSzPct val="100000"/>
              <a:buChar char="●"/>
            </a:pPr>
            <a:r>
              <a:rPr lang="en"/>
              <a:t>After that at every debris position the remaining fuel is calculated such that it will have enough fuel to reach the main satellite. </a:t>
            </a:r>
            <a:endParaRPr/>
          </a:p>
          <a:p>
            <a:pPr indent="-314960" lvl="0" marL="457200" rtl="0" algn="l">
              <a:spcBef>
                <a:spcPts val="0"/>
              </a:spcBef>
              <a:spcAft>
                <a:spcPts val="0"/>
              </a:spcAft>
              <a:buSzPct val="100000"/>
              <a:buChar char="●"/>
            </a:pPr>
            <a:r>
              <a:rPr lang="en"/>
              <a:t>If the fuel remaining is not enough to go to other debris then a new satellite will be launched from the main satellite.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242725" y="60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08" name="Google Shape;208;p34"/>
          <p:cNvSpPr txBox="1"/>
          <p:nvPr>
            <p:ph idx="1" type="body"/>
          </p:nvPr>
        </p:nvSpPr>
        <p:spPr>
          <a:xfrm>
            <a:off x="311700" y="633425"/>
            <a:ext cx="8520600" cy="28857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lang="en"/>
              <a:t>DataSets Used :</a:t>
            </a:r>
            <a:endParaRPr/>
          </a:p>
          <a:p>
            <a:pPr indent="-325755" lvl="0" marL="457200" rtl="0" algn="l">
              <a:spcBef>
                <a:spcPts val="1200"/>
              </a:spcBef>
              <a:spcAft>
                <a:spcPts val="0"/>
              </a:spcAft>
              <a:buSzPct val="100000"/>
              <a:buAutoNum type="arabicPeriod"/>
            </a:pPr>
            <a:r>
              <a:rPr lang="en"/>
              <a:t>EIL-51 : </a:t>
            </a:r>
            <a:r>
              <a:rPr lang="en"/>
              <a:t>EIL51 is a dataset of 51 coordinates that can be interpreted as a debris position. The dataset is available at here. </a:t>
            </a:r>
            <a:endParaRPr/>
          </a:p>
          <a:p>
            <a:pPr indent="-325755" lvl="0" marL="457200" rtl="0" algn="l">
              <a:spcBef>
                <a:spcPts val="0"/>
              </a:spcBef>
              <a:spcAft>
                <a:spcPts val="0"/>
              </a:spcAft>
              <a:buSzPct val="100000"/>
              <a:buAutoNum type="arabicPeriod"/>
            </a:pPr>
            <a:r>
              <a:rPr lang="en"/>
              <a:t>SP-11 : The data is an artificial integer distance matrix for 11 objects. The dataset is available at here. </a:t>
            </a:r>
            <a:endParaRPr/>
          </a:p>
          <a:p>
            <a:pPr indent="-325755" lvl="0" marL="457200" rtl="0" algn="l">
              <a:spcBef>
                <a:spcPts val="0"/>
              </a:spcBef>
              <a:spcAft>
                <a:spcPts val="0"/>
              </a:spcAft>
              <a:buSzPct val="100000"/>
              <a:buAutoNum type="arabicPeriod"/>
            </a:pPr>
            <a:r>
              <a:rPr lang="en"/>
              <a:t>UK-12</a:t>
            </a:r>
            <a:r>
              <a:rPr lang="en"/>
              <a:t> : This dataset includes the travel times between 12 cities in the United Kingdom. The dataset is available at here. </a:t>
            </a:r>
            <a:endParaRPr/>
          </a:p>
          <a:p>
            <a:pPr indent="-325755" lvl="0" marL="457200" rtl="0" algn="l">
              <a:spcBef>
                <a:spcPts val="0"/>
              </a:spcBef>
              <a:spcAft>
                <a:spcPts val="0"/>
              </a:spcAft>
              <a:buSzPct val="100000"/>
              <a:buAutoNum type="arabicPeriod"/>
            </a:pPr>
            <a:r>
              <a:rPr lang="en"/>
              <a:t>SGB-128 : This dataset contains 128 cities in the continental US and lower Canada are considered. The dataset is available at here.</a:t>
            </a:r>
            <a:endParaRPr/>
          </a:p>
          <a:p>
            <a:pPr indent="0" lvl="0" marL="457200" rtl="0" algn="l">
              <a:spcBef>
                <a:spcPts val="1200"/>
              </a:spcBef>
              <a:spcAft>
                <a:spcPts val="1200"/>
              </a:spcAft>
              <a:buNone/>
            </a:pPr>
            <a:r>
              <a:t/>
            </a:r>
            <a:endParaRPr/>
          </a:p>
        </p:txBody>
      </p:sp>
      <p:pic>
        <p:nvPicPr>
          <p:cNvPr id="209" name="Google Shape;209;p34"/>
          <p:cNvPicPr preferRelativeResize="0"/>
          <p:nvPr/>
        </p:nvPicPr>
        <p:blipFill>
          <a:blip r:embed="rId3">
            <a:alphaModFix/>
          </a:blip>
          <a:stretch>
            <a:fillRect/>
          </a:stretch>
        </p:blipFill>
        <p:spPr>
          <a:xfrm>
            <a:off x="946925" y="3005313"/>
            <a:ext cx="7010400" cy="200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152400" y="0"/>
            <a:ext cx="3317374" cy="2136025"/>
          </a:xfrm>
          <a:prstGeom prst="rect">
            <a:avLst/>
          </a:prstGeom>
          <a:noFill/>
          <a:ln>
            <a:noFill/>
          </a:ln>
        </p:spPr>
      </p:pic>
      <p:sp>
        <p:nvSpPr>
          <p:cNvPr id="215" name="Google Shape;215;p35"/>
          <p:cNvSpPr txBox="1"/>
          <p:nvPr/>
        </p:nvSpPr>
        <p:spPr>
          <a:xfrm>
            <a:off x="1482025" y="2136025"/>
            <a:ext cx="7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EIL-51</a:t>
            </a:r>
            <a:endParaRPr/>
          </a:p>
        </p:txBody>
      </p:sp>
      <p:pic>
        <p:nvPicPr>
          <p:cNvPr id="216" name="Google Shape;216;p35"/>
          <p:cNvPicPr preferRelativeResize="0"/>
          <p:nvPr/>
        </p:nvPicPr>
        <p:blipFill>
          <a:blip r:embed="rId4">
            <a:alphaModFix/>
          </a:blip>
          <a:stretch>
            <a:fillRect/>
          </a:stretch>
        </p:blipFill>
        <p:spPr>
          <a:xfrm>
            <a:off x="4646525" y="-12"/>
            <a:ext cx="3317375" cy="2157700"/>
          </a:xfrm>
          <a:prstGeom prst="rect">
            <a:avLst/>
          </a:prstGeom>
          <a:noFill/>
          <a:ln>
            <a:noFill/>
          </a:ln>
        </p:spPr>
      </p:pic>
      <p:sp>
        <p:nvSpPr>
          <p:cNvPr id="217" name="Google Shape;217;p35"/>
          <p:cNvSpPr txBox="1"/>
          <p:nvPr/>
        </p:nvSpPr>
        <p:spPr>
          <a:xfrm>
            <a:off x="5956463" y="2136025"/>
            <a:ext cx="6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SP-11</a:t>
            </a:r>
            <a:endParaRPr/>
          </a:p>
        </p:txBody>
      </p:sp>
      <p:pic>
        <p:nvPicPr>
          <p:cNvPr id="218" name="Google Shape;218;p35"/>
          <p:cNvPicPr preferRelativeResize="0"/>
          <p:nvPr/>
        </p:nvPicPr>
        <p:blipFill>
          <a:blip r:embed="rId5">
            <a:alphaModFix/>
          </a:blip>
          <a:stretch>
            <a:fillRect/>
          </a:stretch>
        </p:blipFill>
        <p:spPr>
          <a:xfrm>
            <a:off x="152400" y="2437975"/>
            <a:ext cx="3317375" cy="2157708"/>
          </a:xfrm>
          <a:prstGeom prst="rect">
            <a:avLst/>
          </a:prstGeom>
          <a:noFill/>
          <a:ln>
            <a:noFill/>
          </a:ln>
        </p:spPr>
      </p:pic>
      <p:sp>
        <p:nvSpPr>
          <p:cNvPr id="219" name="Google Shape;219;p35"/>
          <p:cNvSpPr txBox="1"/>
          <p:nvPr/>
        </p:nvSpPr>
        <p:spPr>
          <a:xfrm>
            <a:off x="1482025" y="4595675"/>
            <a:ext cx="8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UK-12</a:t>
            </a:r>
            <a:endParaRPr/>
          </a:p>
        </p:txBody>
      </p:sp>
      <p:pic>
        <p:nvPicPr>
          <p:cNvPr id="220" name="Google Shape;220;p35"/>
          <p:cNvPicPr preferRelativeResize="0"/>
          <p:nvPr/>
        </p:nvPicPr>
        <p:blipFill>
          <a:blip r:embed="rId6">
            <a:alphaModFix/>
          </a:blip>
          <a:stretch>
            <a:fillRect/>
          </a:stretch>
        </p:blipFill>
        <p:spPr>
          <a:xfrm>
            <a:off x="4722800" y="2488274"/>
            <a:ext cx="3241100" cy="2057103"/>
          </a:xfrm>
          <a:prstGeom prst="rect">
            <a:avLst/>
          </a:prstGeom>
          <a:noFill/>
          <a:ln>
            <a:noFill/>
          </a:ln>
        </p:spPr>
      </p:pic>
      <p:sp>
        <p:nvSpPr>
          <p:cNvPr id="221" name="Google Shape;221;p35"/>
          <p:cNvSpPr txBox="1"/>
          <p:nvPr/>
        </p:nvSpPr>
        <p:spPr>
          <a:xfrm>
            <a:off x="6178750" y="4511450"/>
            <a:ext cx="10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SGB-128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27" name="Google Shape;227;p36"/>
          <p:cNvSpPr txBox="1"/>
          <p:nvPr>
            <p:ph idx="1" type="body"/>
          </p:nvPr>
        </p:nvSpPr>
        <p:spPr>
          <a:xfrm>
            <a:off x="3381100" y="307975"/>
            <a:ext cx="5451300" cy="426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Wang, Dongmei, Lin Li, and Long Chen. "An efficient genetic algorithm for active space debris removal planning." </a:t>
            </a:r>
            <a:r>
              <a:rPr i="1" lang="en"/>
              <a:t>2019 IEEE Congress on Evolutionary Computation (CEC)</a:t>
            </a:r>
            <a:r>
              <a:rPr lang="en"/>
              <a:t>. IEEE, 2019.</a:t>
            </a:r>
            <a:endParaRPr/>
          </a:p>
          <a:p>
            <a:pPr indent="-342900" lvl="0" marL="457200" rtl="0" algn="l">
              <a:spcBef>
                <a:spcPts val="0"/>
              </a:spcBef>
              <a:spcAft>
                <a:spcPts val="0"/>
              </a:spcAft>
              <a:buSzPts val="1800"/>
              <a:buChar char="●"/>
            </a:pPr>
            <a:r>
              <a:rPr lang="en"/>
              <a:t>Akter, Shamima, et al. "A new crossover technique to improve genetic algorithm and its application to TSP." </a:t>
            </a:r>
            <a:r>
              <a:rPr i="1" lang="en"/>
              <a:t>2019 International Conference on Electrical, Computer and Communication Engineering (ECCE)</a:t>
            </a:r>
            <a:r>
              <a:rPr lang="en"/>
              <a:t>. IEEE,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63750" y="554850"/>
            <a:ext cx="3855900" cy="4033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Contents</a:t>
            </a:r>
            <a:endParaRPr/>
          </a:p>
        </p:txBody>
      </p:sp>
      <p:sp>
        <p:nvSpPr>
          <p:cNvPr id="141" name="Google Shape;141;p24"/>
          <p:cNvSpPr txBox="1"/>
          <p:nvPr>
            <p:ph idx="1" type="body"/>
          </p:nvPr>
        </p:nvSpPr>
        <p:spPr>
          <a:xfrm>
            <a:off x="4947374" y="554850"/>
            <a:ext cx="3855900" cy="4033800"/>
          </a:xfrm>
          <a:prstGeom prst="rect">
            <a:avLst/>
          </a:prstGeom>
        </p:spPr>
        <p:txBody>
          <a:bodyPr anchorCtr="0" anchor="ctr" bIns="91425" lIns="91425" spcFirstLastPara="1" rIns="91425" wrap="square" tIns="91425">
            <a:normAutofit lnSpcReduction="10000"/>
          </a:bodyPr>
          <a:lstStyle/>
          <a:p>
            <a:pPr indent="-469900" lvl="0" marL="457200" rtl="0" algn="l">
              <a:spcBef>
                <a:spcPts val="0"/>
              </a:spcBef>
              <a:spcAft>
                <a:spcPts val="0"/>
              </a:spcAft>
              <a:buSzPts val="3800"/>
              <a:buAutoNum type="arabicPeriod"/>
            </a:pPr>
            <a:r>
              <a:rPr lang="en" sz="3800"/>
              <a:t>Introduction</a:t>
            </a:r>
            <a:endParaRPr sz="3800"/>
          </a:p>
          <a:p>
            <a:pPr indent="-469900" lvl="0" marL="457200" rtl="0" algn="l">
              <a:spcBef>
                <a:spcPts val="0"/>
              </a:spcBef>
              <a:spcAft>
                <a:spcPts val="0"/>
              </a:spcAft>
              <a:buSzPts val="3800"/>
              <a:buAutoNum type="arabicPeriod"/>
            </a:pPr>
            <a:r>
              <a:rPr lang="en" sz="3800"/>
              <a:t>Related Work</a:t>
            </a:r>
            <a:endParaRPr sz="3800"/>
          </a:p>
          <a:p>
            <a:pPr indent="-469900" lvl="0" marL="457200" rtl="0" algn="l">
              <a:spcBef>
                <a:spcPts val="0"/>
              </a:spcBef>
              <a:spcAft>
                <a:spcPts val="0"/>
              </a:spcAft>
              <a:buSzPts val="3800"/>
              <a:buAutoNum type="arabicPeriod"/>
            </a:pPr>
            <a:r>
              <a:rPr lang="en" sz="3800"/>
              <a:t>Methodology</a:t>
            </a:r>
            <a:endParaRPr sz="3800"/>
          </a:p>
          <a:p>
            <a:pPr indent="-469900" lvl="0" marL="457200" rtl="0" algn="l">
              <a:spcBef>
                <a:spcPts val="0"/>
              </a:spcBef>
              <a:spcAft>
                <a:spcPts val="0"/>
              </a:spcAft>
              <a:buSzPts val="3800"/>
              <a:buAutoNum type="arabicPeriod"/>
            </a:pPr>
            <a:r>
              <a:rPr lang="en" sz="3800"/>
              <a:t>Results</a:t>
            </a:r>
            <a:endParaRPr sz="3800"/>
          </a:p>
          <a:p>
            <a:pPr indent="-469900" lvl="0" marL="457200" rtl="0" algn="l">
              <a:spcBef>
                <a:spcPts val="0"/>
              </a:spcBef>
              <a:spcAft>
                <a:spcPts val="0"/>
              </a:spcAft>
              <a:buSzPts val="3800"/>
              <a:buAutoNum type="arabicPeriod"/>
            </a:pPr>
            <a:r>
              <a:rPr lang="en" sz="3800"/>
              <a:t>Conclusion</a:t>
            </a:r>
            <a:endParaRPr sz="3800"/>
          </a:p>
          <a:p>
            <a:pPr indent="-469900" lvl="0" marL="457200" rtl="0" algn="l">
              <a:spcBef>
                <a:spcPts val="0"/>
              </a:spcBef>
              <a:spcAft>
                <a:spcPts val="0"/>
              </a:spcAft>
              <a:buSzPts val="3800"/>
              <a:buAutoNum type="arabicPeriod"/>
            </a:pPr>
            <a:r>
              <a:rPr lang="en" sz="3800"/>
              <a:t>References</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Almost 20,000 pieces of space debris are currently orbiting the Earth. This visualisation, created by Dr Stuart Grey, lecturer at University College London and part of the Space Geodesy and Navigation Laboratory, shows how the amount of space debris increased from 1957 to 2015, using data on the precise location of each piece of junk ( from https://www.space-track.org ).&#10;&#10;To see the full story, visit the Royal Institution advent calendar at:  http://rigb.org/christmas-lectures/how-to-survive-in-space/a-place-called-space/7-space-debris-visualisation &#10;&#10;Find out more at http://www.stugrey.com or http://www.twitter.com/stugrey" id="146" name="Google Shape;146;p25" title="Space Debris: 1957 - 2015">
            <a:hlinkClick r:id="rId3"/>
          </p:cNvPr>
          <p:cNvPicPr preferRelativeResize="0"/>
          <p:nvPr/>
        </p:nvPicPr>
        <p:blipFill>
          <a:blip r:embed="rId4">
            <a:alphaModFix/>
          </a:blip>
          <a:stretch>
            <a:fillRect/>
          </a:stretch>
        </p:blipFill>
        <p:spPr>
          <a:xfrm>
            <a:off x="0" y="228600"/>
            <a:ext cx="9144000" cy="507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324475" y="148225"/>
            <a:ext cx="3559500" cy="13737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b="1" lang="en" sz="2800">
                <a:solidFill>
                  <a:schemeClr val="dk1"/>
                </a:solidFill>
              </a:rPr>
              <a:t>Introduction</a:t>
            </a:r>
            <a:endParaRPr b="1" sz="2800">
              <a:solidFill>
                <a:schemeClr val="dk1"/>
              </a:solidFill>
            </a:endParaRPr>
          </a:p>
        </p:txBody>
      </p:sp>
      <p:sp>
        <p:nvSpPr>
          <p:cNvPr id="152" name="Google Shape;152;p26"/>
          <p:cNvSpPr txBox="1"/>
          <p:nvPr/>
        </p:nvSpPr>
        <p:spPr>
          <a:xfrm>
            <a:off x="-125" y="1754450"/>
            <a:ext cx="9144000" cy="33891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05000"/>
              </a:lnSpc>
              <a:spcBef>
                <a:spcPts val="0"/>
              </a:spcBef>
              <a:spcAft>
                <a:spcPts val="0"/>
              </a:spcAft>
              <a:buClr>
                <a:srgbClr val="595959"/>
              </a:buClr>
              <a:buSzPts val="1800"/>
              <a:buChar char="●"/>
            </a:pPr>
            <a:r>
              <a:rPr lang="en" sz="1800">
                <a:solidFill>
                  <a:srgbClr val="595959"/>
                </a:solidFill>
              </a:rPr>
              <a:t>With the growing space sector of countries, the space environment is becoming crowded, Collision of space targets caused a large amount of space debris.</a:t>
            </a:r>
            <a:endParaRPr sz="1800">
              <a:solidFill>
                <a:srgbClr val="595959"/>
              </a:solidFill>
            </a:endParaRPr>
          </a:p>
          <a:p>
            <a:pPr indent="-342900" lvl="0" marL="457200" rtl="0" algn="just">
              <a:lnSpc>
                <a:spcPct val="105000"/>
              </a:lnSpc>
              <a:spcBef>
                <a:spcPts val="0"/>
              </a:spcBef>
              <a:spcAft>
                <a:spcPts val="0"/>
              </a:spcAft>
              <a:buClr>
                <a:srgbClr val="595959"/>
              </a:buClr>
              <a:buSzPts val="1800"/>
              <a:buChar char="●"/>
            </a:pPr>
            <a:r>
              <a:rPr lang="en" sz="1800">
                <a:solidFill>
                  <a:srgbClr val="595959"/>
                </a:solidFill>
              </a:rPr>
              <a:t>As of data of 2019, there are about 900,000 pieces of debris of size between 1 and 10 cm and there are more than 128 million debris of size less than 1 cm traveling at the rate of 20 times the speed of the bullet.</a:t>
            </a:r>
            <a:endParaRPr sz="1800">
              <a:solidFill>
                <a:srgbClr val="595959"/>
              </a:solidFill>
            </a:endParaRPr>
          </a:p>
          <a:p>
            <a:pPr indent="-342900" lvl="0" marL="457200" rtl="0" algn="just">
              <a:lnSpc>
                <a:spcPct val="105000"/>
              </a:lnSpc>
              <a:spcBef>
                <a:spcPts val="0"/>
              </a:spcBef>
              <a:spcAft>
                <a:spcPts val="0"/>
              </a:spcAft>
              <a:buClr>
                <a:srgbClr val="595959"/>
              </a:buClr>
              <a:buSzPts val="1800"/>
              <a:buChar char="●"/>
            </a:pPr>
            <a:r>
              <a:rPr lang="en" sz="1800">
                <a:solidFill>
                  <a:srgbClr val="595959"/>
                </a:solidFill>
              </a:rPr>
              <a:t>To solve this problem, the main satellite carries several small propulsive satellites. These sub-satellites to visit all the identified debris in one mission at the lowest weighted sum of energy and time and return to the main satellite after pushing the debris in lower earth orbit.</a:t>
            </a:r>
            <a:endParaRPr sz="1800">
              <a:solidFill>
                <a:srgbClr val="595959"/>
              </a:solidFill>
            </a:endParaRPr>
          </a:p>
          <a:p>
            <a:pPr indent="0" lvl="0" marL="457200" rtl="0" algn="just">
              <a:lnSpc>
                <a:spcPct val="105000"/>
              </a:lnSpc>
              <a:spcBef>
                <a:spcPts val="1600"/>
              </a:spcBef>
              <a:spcAft>
                <a:spcPts val="1600"/>
              </a:spcAft>
              <a:buNone/>
            </a:pPr>
            <a:r>
              <a:t/>
            </a:r>
            <a:endParaRPr sz="1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58" name="Google Shape;158;p27"/>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The problem of calculating an efficient route for satellites to remove space debris can be formulated as a travelling salesman problem.</a:t>
            </a:r>
            <a:endParaRPr/>
          </a:p>
          <a:p>
            <a:pPr indent="-317500" lvl="0" marL="457200" rtl="0" algn="l">
              <a:spcBef>
                <a:spcPts val="0"/>
              </a:spcBef>
              <a:spcAft>
                <a:spcPts val="0"/>
              </a:spcAft>
              <a:buSzPts val="1400"/>
              <a:buAutoNum type="arabicPeriod"/>
            </a:pPr>
            <a:r>
              <a:rPr lang="en"/>
              <a:t>Previous work involves use of two orbital distance techniques, Hörmann orbital rendezvous and Double elliptical maneuver and a novel approach of RouteBreak chromosome pairing with the genetic algorithm to find the minimum cost of satellites to remove the space debris in an efficient way.</a:t>
            </a:r>
            <a:endParaRPr/>
          </a:p>
          <a:p>
            <a:pPr indent="-317500" lvl="0" marL="457200" rtl="0" algn="l">
              <a:spcBef>
                <a:spcPts val="0"/>
              </a:spcBef>
              <a:spcAft>
                <a:spcPts val="0"/>
              </a:spcAft>
              <a:buSzPts val="1400"/>
              <a:buAutoNum type="arabicPeriod"/>
            </a:pPr>
            <a:r>
              <a:rPr lang="en"/>
              <a:t>We have proposed a method that will calculate the minimum number of satellites required for efficient path of space debris calculation also it will try to evenly distribute debris to each satellite.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rotWithShape="1">
          <a:blip r:embed="rId3">
            <a:alphaModFix/>
          </a:blip>
          <a:srcRect b="0" l="22905" r="22905" t="0"/>
          <a:stretch/>
        </p:blipFill>
        <p:spPr>
          <a:xfrm>
            <a:off x="0" y="0"/>
            <a:ext cx="4280450" cy="5143501"/>
          </a:xfrm>
          <a:prstGeom prst="rect">
            <a:avLst/>
          </a:prstGeom>
          <a:noFill/>
          <a:ln>
            <a:noFill/>
          </a:ln>
        </p:spPr>
      </p:pic>
      <p:sp>
        <p:nvSpPr>
          <p:cNvPr id="164" name="Google Shape;164;p28"/>
          <p:cNvSpPr txBox="1"/>
          <p:nvPr>
            <p:ph type="title"/>
          </p:nvPr>
        </p:nvSpPr>
        <p:spPr>
          <a:xfrm>
            <a:off x="4771875" y="545025"/>
            <a:ext cx="3880800" cy="143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65" name="Google Shape;165;p28"/>
          <p:cNvSpPr txBox="1"/>
          <p:nvPr>
            <p:ph idx="1" type="body"/>
          </p:nvPr>
        </p:nvSpPr>
        <p:spPr>
          <a:xfrm>
            <a:off x="4771875" y="2324775"/>
            <a:ext cx="3880800" cy="227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u="sng"/>
              <a:t>Genetic Algorithm</a:t>
            </a:r>
            <a:r>
              <a:rPr lang="en"/>
              <a:t>:</a:t>
            </a:r>
            <a:endParaRPr/>
          </a:p>
          <a:p>
            <a:pPr indent="-317500" lvl="0" marL="457200" rtl="0" algn="l">
              <a:spcBef>
                <a:spcPts val="1600"/>
              </a:spcBef>
              <a:spcAft>
                <a:spcPts val="0"/>
              </a:spcAft>
              <a:buSzPts val="1400"/>
              <a:buAutoNum type="arabicPeriod"/>
            </a:pPr>
            <a:r>
              <a:rPr b="1" lang="en" u="sng"/>
              <a:t>Initial Population:</a:t>
            </a:r>
            <a:r>
              <a:rPr lang="en"/>
              <a:t> An initial population of multiple chromosomes is created. Each chromosome represents the ordering in which the space debris will be removed. Each gene in a chromosome represent the debris that is going to be removed next.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4475" y="450125"/>
            <a:ext cx="3163200" cy="73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Fitness function</a:t>
            </a:r>
            <a:endParaRPr/>
          </a:p>
        </p:txBody>
      </p:sp>
      <p:sp>
        <p:nvSpPr>
          <p:cNvPr id="171" name="Google Shape;171;p29"/>
          <p:cNvSpPr txBox="1"/>
          <p:nvPr>
            <p:ph idx="1" type="body"/>
          </p:nvPr>
        </p:nvSpPr>
        <p:spPr>
          <a:xfrm>
            <a:off x="601575" y="1243275"/>
            <a:ext cx="4700700" cy="33222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A fitness function able us to determine how fit an individual is.</a:t>
            </a:r>
            <a:endParaRPr/>
          </a:p>
          <a:p>
            <a:pPr indent="-317182" lvl="0" marL="457200" rtl="0" algn="l">
              <a:spcBef>
                <a:spcPts val="0"/>
              </a:spcBef>
              <a:spcAft>
                <a:spcPts val="0"/>
              </a:spcAft>
              <a:buSzPct val="100000"/>
              <a:buChar char="●"/>
            </a:pPr>
            <a:r>
              <a:rPr lang="en"/>
              <a:t>Fitness function here is described as a linear function of change in velocity and change in time.</a:t>
            </a:r>
            <a:endParaRPr/>
          </a:p>
          <a:p>
            <a:pPr indent="-317182" lvl="0" marL="457200" rtl="0" algn="l">
              <a:spcBef>
                <a:spcPts val="0"/>
              </a:spcBef>
              <a:spcAft>
                <a:spcPts val="0"/>
              </a:spcAft>
              <a:buSzPct val="100000"/>
              <a:buChar char="●"/>
            </a:pPr>
            <a:r>
              <a:rPr lang="en"/>
              <a:t>F(x,y)=α∆V + β∆T, where α + β = 1, α and β are energy and time impact factor and F is fuel consumed from orbit x to orbit y.</a:t>
            </a:r>
            <a:endParaRPr/>
          </a:p>
          <a:p>
            <a:pPr indent="-317182" lvl="0" marL="457200" rtl="0" algn="l">
              <a:spcBef>
                <a:spcPts val="0"/>
              </a:spcBef>
              <a:spcAft>
                <a:spcPts val="0"/>
              </a:spcAft>
              <a:buSzPct val="100000"/>
              <a:buChar char="●"/>
            </a:pPr>
            <a:r>
              <a:rPr lang="en"/>
              <a:t>To calculate change in velocity and time ,two different orbit transfer strategy are used depending on the ratio of the target orbital radius to the original orbital radius.</a:t>
            </a:r>
            <a:endParaRPr/>
          </a:p>
          <a:p>
            <a:pPr indent="-317182" lvl="0" marL="457200" rtl="0" algn="l">
              <a:spcBef>
                <a:spcPts val="0"/>
              </a:spcBef>
              <a:spcAft>
                <a:spcPts val="0"/>
              </a:spcAft>
              <a:buSzPct val="100000"/>
              <a:buChar char="●"/>
            </a:pPr>
            <a:r>
              <a:rPr lang="en"/>
              <a:t>So, for economical </a:t>
            </a:r>
            <a:r>
              <a:rPr lang="en" sz="1750">
                <a:highlight>
                  <a:schemeClr val="lt1"/>
                </a:highlight>
              </a:rPr>
              <a:t>ΔV and ΔT mainly two techniques are used, Hörmann orbital transfer and Double elliptical transfer.</a:t>
            </a:r>
            <a:endParaRPr/>
          </a:p>
        </p:txBody>
      </p:sp>
      <p:pic>
        <p:nvPicPr>
          <p:cNvPr id="172" name="Google Shape;172;p29"/>
          <p:cNvPicPr preferRelativeResize="0"/>
          <p:nvPr/>
        </p:nvPicPr>
        <p:blipFill>
          <a:blip r:embed="rId3">
            <a:alphaModFix/>
          </a:blip>
          <a:stretch>
            <a:fillRect/>
          </a:stretch>
        </p:blipFill>
        <p:spPr>
          <a:xfrm>
            <a:off x="5259325" y="640450"/>
            <a:ext cx="2237475" cy="4413676"/>
          </a:xfrm>
          <a:prstGeom prst="rect">
            <a:avLst/>
          </a:prstGeom>
          <a:noFill/>
          <a:ln>
            <a:noFill/>
          </a:ln>
        </p:spPr>
      </p:pic>
      <p:pic>
        <p:nvPicPr>
          <p:cNvPr id="173" name="Google Shape;173;p29"/>
          <p:cNvPicPr preferRelativeResize="0"/>
          <p:nvPr/>
        </p:nvPicPr>
        <p:blipFill>
          <a:blip r:embed="rId4">
            <a:alphaModFix/>
          </a:blip>
          <a:stretch>
            <a:fillRect/>
          </a:stretch>
        </p:blipFill>
        <p:spPr>
          <a:xfrm>
            <a:off x="7397500" y="587250"/>
            <a:ext cx="1647200" cy="1425712"/>
          </a:xfrm>
          <a:prstGeom prst="rect">
            <a:avLst/>
          </a:prstGeom>
          <a:noFill/>
          <a:ln>
            <a:noFill/>
          </a:ln>
        </p:spPr>
      </p:pic>
      <p:pic>
        <p:nvPicPr>
          <p:cNvPr id="174" name="Google Shape;174;p29"/>
          <p:cNvPicPr preferRelativeResize="0"/>
          <p:nvPr/>
        </p:nvPicPr>
        <p:blipFill>
          <a:blip r:embed="rId5">
            <a:alphaModFix/>
          </a:blip>
          <a:stretch>
            <a:fillRect/>
          </a:stretch>
        </p:blipFill>
        <p:spPr>
          <a:xfrm>
            <a:off x="7347850" y="1930625"/>
            <a:ext cx="1816000" cy="3011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0"/>
          <p:cNvPicPr preferRelativeResize="0"/>
          <p:nvPr/>
        </p:nvPicPr>
        <p:blipFill rotWithShape="1">
          <a:blip r:embed="rId3">
            <a:alphaModFix/>
          </a:blip>
          <a:srcRect b="0" l="34899" r="34902" t="0"/>
          <a:stretch/>
        </p:blipFill>
        <p:spPr>
          <a:xfrm>
            <a:off x="282600" y="282600"/>
            <a:ext cx="2457875" cy="4578300"/>
          </a:xfrm>
          <a:prstGeom prst="rect">
            <a:avLst/>
          </a:prstGeom>
          <a:noFill/>
          <a:ln>
            <a:noFill/>
          </a:ln>
        </p:spPr>
      </p:pic>
      <p:sp>
        <p:nvSpPr>
          <p:cNvPr id="180" name="Google Shape;180;p30"/>
          <p:cNvSpPr txBox="1"/>
          <p:nvPr>
            <p:ph type="title"/>
          </p:nvPr>
        </p:nvSpPr>
        <p:spPr>
          <a:xfrm>
            <a:off x="2967775" y="900925"/>
            <a:ext cx="4039200" cy="553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Selection</a:t>
            </a:r>
            <a:endParaRPr/>
          </a:p>
        </p:txBody>
      </p:sp>
      <p:sp>
        <p:nvSpPr>
          <p:cNvPr id="181" name="Google Shape;181;p30"/>
          <p:cNvSpPr txBox="1"/>
          <p:nvPr>
            <p:ph idx="1" type="body"/>
          </p:nvPr>
        </p:nvSpPr>
        <p:spPr>
          <a:xfrm>
            <a:off x="2800250" y="1671875"/>
            <a:ext cx="6015600" cy="3133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Here we have used “Tournament Selection” approach for selecting the best candidates among the population.</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AutoNum type="arabicPeriod"/>
            </a:pPr>
            <a:r>
              <a:rPr lang="en"/>
              <a:t>A tournament is conducted between the different populations and the best populations are selected based on the fitness value.</a:t>
            </a:r>
            <a:endParaRPr/>
          </a:p>
          <a:p>
            <a:pPr indent="0" lvl="0" marL="457200" rtl="0" algn="l">
              <a:spcBef>
                <a:spcPts val="1600"/>
              </a:spcBef>
              <a:spcAft>
                <a:spcPts val="0"/>
              </a:spcAft>
              <a:buNone/>
            </a:pPr>
            <a:r>
              <a:t/>
            </a:r>
            <a:endParaRPr/>
          </a:p>
          <a:p>
            <a:pPr indent="-317500" lvl="0" marL="457200" rtl="0" algn="l">
              <a:spcBef>
                <a:spcPts val="1600"/>
              </a:spcBef>
              <a:spcAft>
                <a:spcPts val="0"/>
              </a:spcAft>
              <a:buSzPts val="1400"/>
              <a:buAutoNum type="arabicPeriod"/>
            </a:pPr>
            <a:r>
              <a:rPr lang="en"/>
              <a:t>In a M-way tournament selection, M fittest candidates are selected based on a tournament among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rotWithShape="1">
          <a:blip r:embed="rId3">
            <a:alphaModFix/>
          </a:blip>
          <a:srcRect b="0" l="-4876" r="-2777" t="2056"/>
          <a:stretch/>
        </p:blipFill>
        <p:spPr>
          <a:xfrm>
            <a:off x="3047650" y="25"/>
            <a:ext cx="6096301" cy="5143474"/>
          </a:xfrm>
          <a:prstGeom prst="rect">
            <a:avLst/>
          </a:prstGeom>
          <a:noFill/>
          <a:ln>
            <a:noFill/>
          </a:ln>
        </p:spPr>
      </p:pic>
      <p:sp>
        <p:nvSpPr>
          <p:cNvPr id="187" name="Google Shape;187;p31"/>
          <p:cNvSpPr txBox="1"/>
          <p:nvPr>
            <p:ph type="title"/>
          </p:nvPr>
        </p:nvSpPr>
        <p:spPr>
          <a:xfrm>
            <a:off x="0" y="613200"/>
            <a:ext cx="2566200" cy="409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CrossOver</a:t>
            </a:r>
            <a:endParaRPr/>
          </a:p>
        </p:txBody>
      </p:sp>
      <p:sp>
        <p:nvSpPr>
          <p:cNvPr id="188" name="Google Shape;188;p31"/>
          <p:cNvSpPr txBox="1"/>
          <p:nvPr>
            <p:ph idx="1" type="body"/>
          </p:nvPr>
        </p:nvSpPr>
        <p:spPr>
          <a:xfrm>
            <a:off x="0" y="1286900"/>
            <a:ext cx="3047700" cy="2977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Clr>
                <a:srgbClr val="FFFFFF"/>
              </a:buClr>
              <a:buSzPct val="100000"/>
              <a:buAutoNum type="arabicPeriod"/>
            </a:pPr>
            <a:r>
              <a:rPr lang="en" sz="1300">
                <a:solidFill>
                  <a:srgbClr val="FFFFFF"/>
                </a:solidFill>
              </a:rPr>
              <a:t>Crossover is a genetic operator used to vary the programming of a chromosome or chromosomes from one generation to the next.</a:t>
            </a:r>
            <a:endParaRPr sz="1300">
              <a:solidFill>
                <a:srgbClr val="FFFFFF"/>
              </a:solidFill>
            </a:endParaRPr>
          </a:p>
          <a:p>
            <a:pPr indent="0" lvl="0" marL="457200" rtl="0" algn="l">
              <a:spcBef>
                <a:spcPts val="1600"/>
              </a:spcBef>
              <a:spcAft>
                <a:spcPts val="0"/>
              </a:spcAft>
              <a:buNone/>
            </a:pPr>
            <a:r>
              <a:t/>
            </a:r>
            <a:endParaRPr sz="1300">
              <a:solidFill>
                <a:srgbClr val="FFFFFF"/>
              </a:solidFill>
            </a:endParaRPr>
          </a:p>
          <a:p>
            <a:pPr indent="-298767" lvl="0" marL="457200" rtl="0" algn="l">
              <a:spcBef>
                <a:spcPts val="1600"/>
              </a:spcBef>
              <a:spcAft>
                <a:spcPts val="0"/>
              </a:spcAft>
              <a:buClr>
                <a:srgbClr val="FFFFFF"/>
              </a:buClr>
              <a:buSzPct val="100000"/>
              <a:buAutoNum type="arabicPeriod"/>
            </a:pPr>
            <a:r>
              <a:rPr lang="en" sz="1300">
                <a:solidFill>
                  <a:srgbClr val="FFFFFF"/>
                </a:solidFill>
              </a:rPr>
              <a:t>The Crossover function that we have used is a novel approach discussed in paper </a:t>
            </a:r>
            <a:r>
              <a:rPr lang="en" sz="1300">
                <a:solidFill>
                  <a:srgbClr val="FFFFFF"/>
                </a:solidFill>
              </a:rPr>
              <a:t>"A New Crossover Technique to Improve Genetic Algorithm and Its Application to TSP - 2019”.</a:t>
            </a:r>
            <a:endParaRPr sz="1300">
              <a:solidFill>
                <a:srgbClr val="FFFFFF"/>
              </a:solidFill>
            </a:endParaRPr>
          </a:p>
          <a:p>
            <a:pPr indent="0" lvl="0" marL="457200" rtl="0" algn="l">
              <a:spcBef>
                <a:spcPts val="1600"/>
              </a:spcBef>
              <a:spcAft>
                <a:spcPts val="0"/>
              </a:spcAft>
              <a:buNone/>
            </a:pPr>
            <a:r>
              <a:t/>
            </a:r>
            <a:endParaRPr sz="1300">
              <a:solidFill>
                <a:srgbClr val="FFFFFF"/>
              </a:solidFill>
            </a:endParaRPr>
          </a:p>
          <a:p>
            <a:pPr indent="0" lvl="0" marL="0" rtl="0" algn="l">
              <a:spcBef>
                <a:spcPts val="1600"/>
              </a:spcBef>
              <a:spcAft>
                <a:spcPts val="1600"/>
              </a:spcAft>
              <a:buNone/>
            </a:pPr>
            <a:r>
              <a:t/>
            </a:r>
            <a:endParaRPr sz="13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