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4"/>
  </p:sldMasterIdLst>
  <p:notesMasterIdLst>
    <p:notesMasterId r:id="rId6"/>
  </p:notesMasterIdLst>
  <p:handoutMasterIdLst>
    <p:handoutMasterId r:id="rId7"/>
  </p:handoutMasterIdLst>
  <p:sldIdLst>
    <p:sldId id="263" r:id="rId5"/>
  </p:sldIdLst>
  <p:sldSz cx="51206400" cy="36576000"/>
  <p:notesSz cx="9236075" cy="7010400"/>
  <p:defaultTextStyle>
    <a:defPPr>
      <a:defRPr lang="en-US"/>
    </a:defPPr>
    <a:lvl1pPr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1pPr>
    <a:lvl2pPr marL="4572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2pPr>
    <a:lvl3pPr marL="9144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3pPr>
    <a:lvl4pPr marL="13716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4pPr>
    <a:lvl5pPr marL="1828800" algn="l" rtl="0" eaLnBrk="0" fontAlgn="base" hangingPunct="0">
      <a:spcBef>
        <a:spcPct val="20000"/>
      </a:spcBef>
      <a:spcAft>
        <a:spcPct val="0"/>
      </a:spcAft>
      <a:buChar char="•"/>
      <a:defRPr sz="9900" kern="1200">
        <a:solidFill>
          <a:schemeClr val="tx1"/>
        </a:solidFill>
        <a:latin typeface="Times New Roman" pitchFamily="18" charset="0"/>
        <a:ea typeface="+mn-ea"/>
        <a:cs typeface="+mn-cs"/>
      </a:defRPr>
    </a:lvl5pPr>
    <a:lvl6pPr marL="2286000" algn="l" defTabSz="914400" rtl="0" eaLnBrk="1" latinLnBrk="0" hangingPunct="1">
      <a:defRPr sz="9900" kern="1200">
        <a:solidFill>
          <a:schemeClr val="tx1"/>
        </a:solidFill>
        <a:latin typeface="Times New Roman" pitchFamily="18" charset="0"/>
        <a:ea typeface="+mn-ea"/>
        <a:cs typeface="+mn-cs"/>
      </a:defRPr>
    </a:lvl6pPr>
    <a:lvl7pPr marL="2743200" algn="l" defTabSz="914400" rtl="0" eaLnBrk="1" latinLnBrk="0" hangingPunct="1">
      <a:defRPr sz="9900" kern="1200">
        <a:solidFill>
          <a:schemeClr val="tx1"/>
        </a:solidFill>
        <a:latin typeface="Times New Roman" pitchFamily="18" charset="0"/>
        <a:ea typeface="+mn-ea"/>
        <a:cs typeface="+mn-cs"/>
      </a:defRPr>
    </a:lvl7pPr>
    <a:lvl8pPr marL="3200400" algn="l" defTabSz="914400" rtl="0" eaLnBrk="1" latinLnBrk="0" hangingPunct="1">
      <a:defRPr sz="9900" kern="1200">
        <a:solidFill>
          <a:schemeClr val="tx1"/>
        </a:solidFill>
        <a:latin typeface="Times New Roman" pitchFamily="18" charset="0"/>
        <a:ea typeface="+mn-ea"/>
        <a:cs typeface="+mn-cs"/>
      </a:defRPr>
    </a:lvl8pPr>
    <a:lvl9pPr marL="3657600" algn="l" defTabSz="914400" rtl="0" eaLnBrk="1" latinLnBrk="0" hangingPunct="1">
      <a:defRPr sz="99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Johnson (IWNM)" initials="" lastIdx="4" clrIdx="0"/>
  <p:cmAuthor id="1" name="v-debuye" initials="" lastIdx="8" clrIdx="1"/>
  <p:cmAuthor id="2" name="a-bumont"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AA5DC"/>
    <a:srgbClr val="FFFFFF"/>
    <a:srgbClr val="FF33CC"/>
    <a:srgbClr val="333333"/>
    <a:srgbClr val="FFFFCC"/>
    <a:srgbClr val="004442"/>
    <a:srgbClr val="00808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34" autoAdjust="0"/>
    <p:restoredTop sz="96307" autoAdjust="0"/>
  </p:normalViewPr>
  <p:slideViewPr>
    <p:cSldViewPr>
      <p:cViewPr>
        <p:scale>
          <a:sx n="41" d="100"/>
          <a:sy n="41" d="100"/>
        </p:scale>
        <p:origin x="496" y="1632"/>
      </p:cViewPr>
      <p:guideLst>
        <p:guide orient="horz" pos="11520"/>
        <p:guide pos="16128"/>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commentAuthors" Target="commentAuthors.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87800"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t" anchorCtr="0" compatLnSpc="1">
            <a:prstTxWarp prst="textNoShape">
              <a:avLst/>
            </a:prstTxWarp>
          </a:bodyPr>
          <a:lstStyle>
            <a:lvl1pPr defTabSz="923925">
              <a:spcBef>
                <a:spcPct val="0"/>
              </a:spcBef>
              <a:buFontTx/>
              <a:buNone/>
              <a:defRPr sz="1200">
                <a:latin typeface="Arial" charset="0"/>
              </a:defRPr>
            </a:lvl1pPr>
          </a:lstStyle>
          <a:p>
            <a:endParaRPr lang="en-US"/>
          </a:p>
        </p:txBody>
      </p:sp>
      <p:sp>
        <p:nvSpPr>
          <p:cNvPr id="9219" name="Rectangle 3"/>
          <p:cNvSpPr>
            <a:spLocks noGrp="1" noChangeArrowheads="1"/>
          </p:cNvSpPr>
          <p:nvPr>
            <p:ph type="dt" sz="quarter" idx="1"/>
          </p:nvPr>
        </p:nvSpPr>
        <p:spPr bwMode="auto">
          <a:xfrm>
            <a:off x="5213350" y="0"/>
            <a:ext cx="3986213"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t" anchorCtr="0" compatLnSpc="1">
            <a:prstTxWarp prst="textNoShape">
              <a:avLst/>
            </a:prstTxWarp>
          </a:bodyPr>
          <a:lstStyle>
            <a:lvl1pPr algn="r" defTabSz="923925">
              <a:spcBef>
                <a:spcPct val="0"/>
              </a:spcBef>
              <a:buFontTx/>
              <a:buNone/>
              <a:defRPr sz="1200">
                <a:latin typeface="Arial" charset="0"/>
              </a:defRPr>
            </a:lvl1pPr>
          </a:lstStyle>
          <a:p>
            <a:endParaRPr lang="en-US"/>
          </a:p>
        </p:txBody>
      </p:sp>
      <p:sp>
        <p:nvSpPr>
          <p:cNvPr id="9220" name="Rectangle 4"/>
          <p:cNvSpPr>
            <a:spLocks noGrp="1" noChangeArrowheads="1"/>
          </p:cNvSpPr>
          <p:nvPr>
            <p:ph type="ftr" sz="quarter" idx="2"/>
          </p:nvPr>
        </p:nvSpPr>
        <p:spPr bwMode="auto">
          <a:xfrm>
            <a:off x="0" y="6621463"/>
            <a:ext cx="3987800"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b" anchorCtr="0" compatLnSpc="1">
            <a:prstTxWarp prst="textNoShape">
              <a:avLst/>
            </a:prstTxWarp>
          </a:bodyPr>
          <a:lstStyle>
            <a:lvl1pPr defTabSz="923925">
              <a:spcBef>
                <a:spcPct val="0"/>
              </a:spcBef>
              <a:buFontTx/>
              <a:buNone/>
              <a:defRPr sz="1200">
                <a:latin typeface="Arial" charset="0"/>
              </a:defRPr>
            </a:lvl1pPr>
          </a:lstStyle>
          <a:p>
            <a:endParaRPr lang="en-US"/>
          </a:p>
        </p:txBody>
      </p:sp>
      <p:sp>
        <p:nvSpPr>
          <p:cNvPr id="9221" name="Rectangle 5"/>
          <p:cNvSpPr>
            <a:spLocks noGrp="1" noChangeArrowheads="1"/>
          </p:cNvSpPr>
          <p:nvPr>
            <p:ph type="sldNum" sz="quarter" idx="3"/>
          </p:nvPr>
        </p:nvSpPr>
        <p:spPr bwMode="auto">
          <a:xfrm>
            <a:off x="5213350" y="6621463"/>
            <a:ext cx="3986213"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98" tIns="46199" rIns="92398" bIns="46199" numCol="1" anchor="b" anchorCtr="0" compatLnSpc="1">
            <a:prstTxWarp prst="textNoShape">
              <a:avLst/>
            </a:prstTxWarp>
          </a:bodyPr>
          <a:lstStyle>
            <a:lvl1pPr algn="r" defTabSz="923925">
              <a:spcBef>
                <a:spcPct val="0"/>
              </a:spcBef>
              <a:buFontTx/>
              <a:buNone/>
              <a:defRPr sz="1200">
                <a:latin typeface="Arial" charset="0"/>
              </a:defRPr>
            </a:lvl1pPr>
          </a:lstStyle>
          <a:p>
            <a:fld id="{51174361-862A-42D6-B3EE-881F47FEA0E5}" type="slidenum">
              <a:rPr lang="en-US"/>
              <a:pPr/>
              <a:t>‹#›</a:t>
            </a:fld>
            <a:endParaRPr lang="en-US"/>
          </a:p>
        </p:txBody>
      </p:sp>
    </p:spTree>
    <p:extLst>
      <p:ext uri="{BB962C8B-B14F-4D97-AF65-F5344CB8AC3E}">
        <p14:creationId xmlns:p14="http://schemas.microsoft.com/office/powerpoint/2010/main" val="1031606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0280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1361738"/>
            <a:ext cx="43526075" cy="7840662"/>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7680325" y="20726400"/>
            <a:ext cx="35845750"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16B3DE-DF09-4906-844B-5EE0F3CA3599}" type="slidenum">
              <a:rPr lang="en-US"/>
              <a:pPr/>
              <a:t>‹#›</a:t>
            </a:fld>
            <a:endParaRPr lang="en-US"/>
          </a:p>
        </p:txBody>
      </p:sp>
    </p:spTree>
    <p:extLst>
      <p:ext uri="{BB962C8B-B14F-4D97-AF65-F5344CB8AC3E}">
        <p14:creationId xmlns:p14="http://schemas.microsoft.com/office/powerpoint/2010/main" val="170036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B589F5-D518-43B7-B956-3BF6DAD420C8}" type="slidenum">
              <a:rPr lang="en-US"/>
              <a:pPr/>
              <a:t>‹#›</a:t>
            </a:fld>
            <a:endParaRPr lang="en-US"/>
          </a:p>
        </p:txBody>
      </p:sp>
    </p:spTree>
    <p:extLst>
      <p:ext uri="{BB962C8B-B14F-4D97-AF65-F5344CB8AC3E}">
        <p14:creationId xmlns:p14="http://schemas.microsoft.com/office/powerpoint/2010/main" val="184543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275" y="1465263"/>
            <a:ext cx="11520488" cy="31207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638" y="1465263"/>
            <a:ext cx="34412237" cy="31207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77BDF0-292A-494B-9D2E-6D647367B3A4}" type="slidenum">
              <a:rPr lang="en-US"/>
              <a:pPr/>
              <a:t>‹#›</a:t>
            </a:fld>
            <a:endParaRPr lang="en-US"/>
          </a:p>
        </p:txBody>
      </p:sp>
    </p:spTree>
    <p:extLst>
      <p:ext uri="{BB962C8B-B14F-4D97-AF65-F5344CB8AC3E}">
        <p14:creationId xmlns:p14="http://schemas.microsoft.com/office/powerpoint/2010/main" val="451490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638" y="1465263"/>
            <a:ext cx="46085125" cy="6096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60638" y="8534400"/>
            <a:ext cx="22966362" cy="24137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5679400" y="8534400"/>
            <a:ext cx="22966363" cy="11991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5679400" y="20678775"/>
            <a:ext cx="22966363" cy="1199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2560638" y="33307338"/>
            <a:ext cx="11947525" cy="2540000"/>
          </a:xfrm>
        </p:spPr>
        <p:txBody>
          <a:bodyPr/>
          <a:lstStyle>
            <a:lvl1pPr>
              <a:defRPr/>
            </a:lvl1pPr>
          </a:lstStyle>
          <a:p>
            <a:endParaRPr lang="en-US"/>
          </a:p>
        </p:txBody>
      </p:sp>
      <p:sp>
        <p:nvSpPr>
          <p:cNvPr id="7" name="Footer Placeholder 6"/>
          <p:cNvSpPr>
            <a:spLocks noGrp="1"/>
          </p:cNvSpPr>
          <p:nvPr>
            <p:ph type="ftr" sz="quarter" idx="11"/>
          </p:nvPr>
        </p:nvSpPr>
        <p:spPr>
          <a:xfrm>
            <a:off x="17495838" y="33307338"/>
            <a:ext cx="16214725" cy="2540000"/>
          </a:xfrm>
        </p:spPr>
        <p:txBody>
          <a:bodyPr/>
          <a:lstStyle>
            <a:lvl1pPr>
              <a:defRPr/>
            </a:lvl1pPr>
          </a:lstStyle>
          <a:p>
            <a:endParaRPr lang="en-US"/>
          </a:p>
        </p:txBody>
      </p:sp>
      <p:sp>
        <p:nvSpPr>
          <p:cNvPr id="8" name="Slide Number Placeholder 7"/>
          <p:cNvSpPr>
            <a:spLocks noGrp="1"/>
          </p:cNvSpPr>
          <p:nvPr>
            <p:ph type="sldNum" sz="quarter" idx="12"/>
          </p:nvPr>
        </p:nvSpPr>
        <p:spPr>
          <a:xfrm>
            <a:off x="36698238" y="33307338"/>
            <a:ext cx="11947525" cy="2540000"/>
          </a:xfrm>
        </p:spPr>
        <p:txBody>
          <a:bodyPr/>
          <a:lstStyle>
            <a:lvl1pPr>
              <a:defRPr/>
            </a:lvl1pPr>
          </a:lstStyle>
          <a:p>
            <a:fld id="{399F81F1-3B06-4A4B-9BD7-73B44DED6B47}" type="slidenum">
              <a:rPr lang="en-US"/>
              <a:pPr/>
              <a:t>‹#›</a:t>
            </a:fld>
            <a:endParaRPr lang="en-US"/>
          </a:p>
        </p:txBody>
      </p:sp>
    </p:spTree>
    <p:extLst>
      <p:ext uri="{BB962C8B-B14F-4D97-AF65-F5344CB8AC3E}">
        <p14:creationId xmlns:p14="http://schemas.microsoft.com/office/powerpoint/2010/main" val="165831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1B922D-2EB9-440C-AD24-8BCA926725CE}" type="slidenum">
              <a:rPr lang="en-US"/>
              <a:pPr/>
              <a:t>‹#›</a:t>
            </a:fld>
            <a:endParaRPr lang="en-US"/>
          </a:p>
        </p:txBody>
      </p:sp>
    </p:spTree>
    <p:extLst>
      <p:ext uri="{BB962C8B-B14F-4D97-AF65-F5344CB8AC3E}">
        <p14:creationId xmlns:p14="http://schemas.microsoft.com/office/powerpoint/2010/main" val="178411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3502938"/>
            <a:ext cx="43526075" cy="7264400"/>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044950" y="15501938"/>
            <a:ext cx="43526075"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70FA14-9D39-4806-949E-B3BE3891BC43}" type="slidenum">
              <a:rPr lang="en-US"/>
              <a:pPr/>
              <a:t>‹#›</a:t>
            </a:fld>
            <a:endParaRPr lang="en-US"/>
          </a:p>
        </p:txBody>
      </p:sp>
    </p:spTree>
    <p:extLst>
      <p:ext uri="{BB962C8B-B14F-4D97-AF65-F5344CB8AC3E}">
        <p14:creationId xmlns:p14="http://schemas.microsoft.com/office/powerpoint/2010/main" val="217883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60638" y="8534400"/>
            <a:ext cx="22966362"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8534400"/>
            <a:ext cx="22966363"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6C924F-BBDA-41FD-9C55-1FB7E56E7068}" type="slidenum">
              <a:rPr lang="en-US"/>
              <a:pPr/>
              <a:t>‹#›</a:t>
            </a:fld>
            <a:endParaRPr lang="en-US"/>
          </a:p>
        </p:txBody>
      </p:sp>
    </p:spTree>
    <p:extLst>
      <p:ext uri="{BB962C8B-B14F-4D97-AF65-F5344CB8AC3E}">
        <p14:creationId xmlns:p14="http://schemas.microsoft.com/office/powerpoint/2010/main" val="154157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8186738"/>
            <a:ext cx="22625050"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1599863"/>
            <a:ext cx="22625050"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8186738"/>
            <a:ext cx="226329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1599863"/>
            <a:ext cx="226329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D7FBADF-B505-4198-8365-9B71066E0556}" type="slidenum">
              <a:rPr lang="en-US"/>
              <a:pPr/>
              <a:t>‹#›</a:t>
            </a:fld>
            <a:endParaRPr lang="en-US"/>
          </a:p>
        </p:txBody>
      </p:sp>
    </p:spTree>
    <p:extLst>
      <p:ext uri="{BB962C8B-B14F-4D97-AF65-F5344CB8AC3E}">
        <p14:creationId xmlns:p14="http://schemas.microsoft.com/office/powerpoint/2010/main" val="210379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2942252-4A21-4631-A3D7-208DDDEC7C17}" type="slidenum">
              <a:rPr lang="en-US"/>
              <a:pPr/>
              <a:t>‹#›</a:t>
            </a:fld>
            <a:endParaRPr lang="en-US"/>
          </a:p>
        </p:txBody>
      </p:sp>
    </p:spTree>
    <p:extLst>
      <p:ext uri="{BB962C8B-B14F-4D97-AF65-F5344CB8AC3E}">
        <p14:creationId xmlns:p14="http://schemas.microsoft.com/office/powerpoint/2010/main" val="111038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9AFCFBB-598A-4730-9CBA-908DB7144FCC}" type="slidenum">
              <a:rPr lang="en-US"/>
              <a:pPr/>
              <a:t>‹#›</a:t>
            </a:fld>
            <a:endParaRPr lang="en-US"/>
          </a:p>
        </p:txBody>
      </p:sp>
    </p:spTree>
    <p:extLst>
      <p:ext uri="{BB962C8B-B14F-4D97-AF65-F5344CB8AC3E}">
        <p14:creationId xmlns:p14="http://schemas.microsoft.com/office/powerpoint/2010/main" val="7591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455738"/>
            <a:ext cx="16846550"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455738"/>
            <a:ext cx="286258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7653338"/>
            <a:ext cx="16846550"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4657E9A-23B7-4516-94D3-88C02B0CF07E}" type="slidenum">
              <a:rPr lang="en-US"/>
              <a:pPr/>
              <a:t>‹#›</a:t>
            </a:fld>
            <a:endParaRPr lang="en-US"/>
          </a:p>
        </p:txBody>
      </p:sp>
    </p:spTree>
    <p:extLst>
      <p:ext uri="{BB962C8B-B14F-4D97-AF65-F5344CB8AC3E}">
        <p14:creationId xmlns:p14="http://schemas.microsoft.com/office/powerpoint/2010/main" val="239119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5603200"/>
            <a:ext cx="30724475"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3268663"/>
            <a:ext cx="30724475"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0036175" y="28625800"/>
            <a:ext cx="30724475"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928F014-7DFC-418B-9919-09D778EA7847}" type="slidenum">
              <a:rPr lang="en-US"/>
              <a:pPr/>
              <a:t>‹#›</a:t>
            </a:fld>
            <a:endParaRPr lang="en-US"/>
          </a:p>
        </p:txBody>
      </p:sp>
    </p:spTree>
    <p:extLst>
      <p:ext uri="{BB962C8B-B14F-4D97-AF65-F5344CB8AC3E}">
        <p14:creationId xmlns:p14="http://schemas.microsoft.com/office/powerpoint/2010/main" val="30721407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6"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981" name="Rectangle 13"/>
          <p:cNvSpPr>
            <a:spLocks noChangeAspect="1" noChangeArrowheads="1"/>
          </p:cNvSpPr>
          <p:nvPr/>
        </p:nvSpPr>
        <p:spPr bwMode="auto">
          <a:xfrm>
            <a:off x="0" y="6689725"/>
            <a:ext cx="12814300" cy="29886275"/>
          </a:xfrm>
          <a:prstGeom prst="rect">
            <a:avLst/>
          </a:prstGeom>
          <a:solidFill>
            <a:schemeClr val="accent5">
              <a:lumMod val="90000"/>
              <a:alpha val="50000"/>
            </a:schemeClr>
          </a:solidFill>
          <a:ln>
            <a:noFill/>
          </a:ln>
          <a:effectLst/>
          <a:extLst/>
        </p:spPr>
        <p:txBody>
          <a:bodyPr wrap="none" lIns="274430" tIns="138248" rIns="274430" bIns="138248" anchor="ctr"/>
          <a:lstStyle/>
          <a:p>
            <a:pPr marL="1027113" indent="-1027113" algn="ctr" defTabSz="6288088"/>
            <a:endParaRPr lang="en-US"/>
          </a:p>
        </p:txBody>
      </p:sp>
      <p:pic>
        <p:nvPicPr>
          <p:cNvPr id="83982" name="Picture 14" descr="MPj03905180000[1]"/>
          <p:cNvPicPr>
            <a:picLocks noChangeAspect="1" noChangeArrowheads="1"/>
          </p:cNvPicPr>
          <p:nvPr/>
        </p:nvPicPr>
        <p:blipFill>
          <a:blip r:embed="rId14">
            <a:extLst>
              <a:ext uri="{28A0092B-C50C-407E-A947-70E740481C1C}">
                <a14:useLocalDpi xmlns:a14="http://schemas.microsoft.com/office/drawing/2010/main" val="0"/>
              </a:ext>
            </a:extLst>
          </a:blip>
          <a:srcRect t="14999" b="72250"/>
          <a:stretch>
            <a:fillRect/>
          </a:stretch>
        </p:blipFill>
        <p:spPr bwMode="auto">
          <a:xfrm>
            <a:off x="29964063" y="0"/>
            <a:ext cx="10726737"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83983" name="Picture 15" descr="MPj03211020000[1]"/>
          <p:cNvPicPr>
            <a:picLocks noChangeAspect="1" noChangeArrowheads="1"/>
          </p:cNvPicPr>
          <p:nvPr/>
        </p:nvPicPr>
        <p:blipFill>
          <a:blip r:embed="rId15">
            <a:extLst>
              <a:ext uri="{28A0092B-C50C-407E-A947-70E740481C1C}">
                <a14:useLocalDpi xmlns:a14="http://schemas.microsoft.com/office/drawing/2010/main" val="0"/>
              </a:ext>
            </a:extLst>
          </a:blip>
          <a:srcRect t="56000" b="34750"/>
          <a:stretch>
            <a:fillRect/>
          </a:stretch>
        </p:blipFill>
        <p:spPr bwMode="auto">
          <a:xfrm>
            <a:off x="40636825" y="0"/>
            <a:ext cx="1056957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83984" name="Picture 16" descr="MPj03905200000[1]"/>
          <p:cNvPicPr>
            <a:picLocks noChangeAspect="1" noChangeArrowheads="1"/>
          </p:cNvPicPr>
          <p:nvPr/>
        </p:nvPicPr>
        <p:blipFill>
          <a:blip r:embed="rId16">
            <a:extLst>
              <a:ext uri="{28A0092B-C50C-407E-A947-70E740481C1C}">
                <a14:useLocalDpi xmlns:a14="http://schemas.microsoft.com/office/drawing/2010/main" val="0"/>
              </a:ext>
            </a:extLst>
          </a:blip>
          <a:srcRect t="62750" b="22501"/>
          <a:stretch>
            <a:fillRect/>
          </a:stretch>
        </p:blipFill>
        <p:spPr bwMode="auto">
          <a:xfrm>
            <a:off x="20650200" y="0"/>
            <a:ext cx="934243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
        <p:nvSpPr>
          <p:cNvPr id="83985" name="Line 17"/>
          <p:cNvSpPr>
            <a:spLocks noChangeShapeType="1"/>
          </p:cNvSpPr>
          <p:nvPr/>
        </p:nvSpPr>
        <p:spPr bwMode="auto">
          <a:xfrm>
            <a:off x="0" y="6689725"/>
            <a:ext cx="5120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6" name="Line 18"/>
          <p:cNvSpPr>
            <a:spLocks noChangeShapeType="1"/>
          </p:cNvSpPr>
          <p:nvPr/>
        </p:nvSpPr>
        <p:spPr bwMode="auto">
          <a:xfrm>
            <a:off x="0" y="7150100"/>
            <a:ext cx="5120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7" name="Line 19"/>
          <p:cNvSpPr>
            <a:spLocks noChangeShapeType="1"/>
          </p:cNvSpPr>
          <p:nvPr/>
        </p:nvSpPr>
        <p:spPr bwMode="auto">
          <a:xfrm>
            <a:off x="12827000" y="35801300"/>
            <a:ext cx="383921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8" name="Line 20"/>
          <p:cNvSpPr>
            <a:spLocks noChangeShapeType="1"/>
          </p:cNvSpPr>
          <p:nvPr/>
        </p:nvSpPr>
        <p:spPr bwMode="auto">
          <a:xfrm>
            <a:off x="12814300" y="6689725"/>
            <a:ext cx="0" cy="29886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89" name="Line 21"/>
          <p:cNvSpPr>
            <a:spLocks noChangeShapeType="1"/>
          </p:cNvSpPr>
          <p:nvPr/>
        </p:nvSpPr>
        <p:spPr bwMode="auto">
          <a:xfrm>
            <a:off x="1062038" y="6721475"/>
            <a:ext cx="0" cy="299243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0" name="Line 22"/>
          <p:cNvSpPr>
            <a:spLocks noChangeShapeType="1"/>
          </p:cNvSpPr>
          <p:nvPr/>
        </p:nvSpPr>
        <p:spPr bwMode="auto">
          <a:xfrm>
            <a:off x="13544550" y="0"/>
            <a:ext cx="0" cy="36576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1" name="Line 23"/>
          <p:cNvSpPr>
            <a:spLocks noChangeShapeType="1"/>
          </p:cNvSpPr>
          <p:nvPr/>
        </p:nvSpPr>
        <p:spPr bwMode="auto">
          <a:xfrm>
            <a:off x="25949275"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2" name="Line 24"/>
          <p:cNvSpPr>
            <a:spLocks noChangeShapeType="1"/>
          </p:cNvSpPr>
          <p:nvPr/>
        </p:nvSpPr>
        <p:spPr bwMode="auto">
          <a:xfrm>
            <a:off x="38392100"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3" name="Line 25"/>
          <p:cNvSpPr>
            <a:spLocks noChangeShapeType="1"/>
          </p:cNvSpPr>
          <p:nvPr/>
        </p:nvSpPr>
        <p:spPr bwMode="auto">
          <a:xfrm>
            <a:off x="50028475" y="7150100"/>
            <a:ext cx="0" cy="2942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430" tIns="138248" rIns="274430" bIns="138248"/>
          <a:lstStyle/>
          <a:p>
            <a:endParaRPr lang="en-US"/>
          </a:p>
        </p:txBody>
      </p:sp>
      <p:sp>
        <p:nvSpPr>
          <p:cNvPr id="83994" name="Rectangle 26"/>
          <p:cNvSpPr>
            <a:spLocks noChangeAspect="1" noChangeArrowheads="1"/>
          </p:cNvSpPr>
          <p:nvPr/>
        </p:nvSpPr>
        <p:spPr bwMode="auto">
          <a:xfrm>
            <a:off x="0" y="7938"/>
            <a:ext cx="20802600" cy="1363662"/>
          </a:xfrm>
          <a:prstGeom prst="rect">
            <a:avLst/>
          </a:prstGeom>
          <a:solidFill>
            <a:schemeClr val="accent1">
              <a:lumMod val="50000"/>
            </a:schemeClr>
          </a:solidFill>
          <a:ln>
            <a:noFill/>
          </a:ln>
          <a:effectLst/>
          <a:extLst/>
        </p:spPr>
        <p:txBody>
          <a:bodyPr wrap="none" lIns="274430" tIns="138248" rIns="274430" bIns="138248" anchor="ctr"/>
          <a:lstStyle/>
          <a:p>
            <a:endParaRPr lang="en-US"/>
          </a:p>
        </p:txBody>
      </p:sp>
      <p:sp>
        <p:nvSpPr>
          <p:cNvPr id="83970" name="Rectangle 2"/>
          <p:cNvSpPr>
            <a:spLocks noGrp="1" noChangeArrowheads="1"/>
          </p:cNvSpPr>
          <p:nvPr>
            <p:ph type="title"/>
          </p:nvPr>
        </p:nvSpPr>
        <p:spPr bwMode="auto">
          <a:xfrm>
            <a:off x="2560638" y="1465263"/>
            <a:ext cx="4608512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ctr" anchorCtr="0" compatLnSpc="1">
            <a:prstTxWarp prst="textNoShape">
              <a:avLst/>
            </a:prstTxWarp>
          </a:bodyPr>
          <a:lstStyle/>
          <a:p>
            <a:pPr lvl="0"/>
            <a:r>
              <a:rPr lang="en-US" smtClean="0"/>
              <a:t>Click to edit Master title style</a:t>
            </a:r>
            <a:endParaRPr lang="en-US" dirty="0" smtClean="0"/>
          </a:p>
        </p:txBody>
      </p:sp>
      <p:sp>
        <p:nvSpPr>
          <p:cNvPr id="83971" name="Rectangle 3"/>
          <p:cNvSpPr>
            <a:spLocks noGrp="1" noChangeArrowheads="1"/>
          </p:cNvSpPr>
          <p:nvPr>
            <p:ph type="body" idx="1"/>
          </p:nvPr>
        </p:nvSpPr>
        <p:spPr bwMode="auto">
          <a:xfrm>
            <a:off x="2560638" y="8534400"/>
            <a:ext cx="46085125" cy="2413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3972" name="Rectangle 4"/>
          <p:cNvSpPr>
            <a:spLocks noGrp="1" noChangeArrowheads="1"/>
          </p:cNvSpPr>
          <p:nvPr>
            <p:ph type="dt" sz="half" idx="2"/>
          </p:nvPr>
        </p:nvSpPr>
        <p:spPr bwMode="auto">
          <a:xfrm>
            <a:off x="2560638" y="33307338"/>
            <a:ext cx="119475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spcBef>
                <a:spcPct val="0"/>
              </a:spcBef>
              <a:buFontTx/>
              <a:buNone/>
              <a:defRPr sz="1600">
                <a:latin typeface="+mn-lt"/>
              </a:defRPr>
            </a:lvl1pPr>
          </a:lstStyle>
          <a:p>
            <a:endParaRPr lang="en-US" dirty="0"/>
          </a:p>
        </p:txBody>
      </p:sp>
      <p:sp>
        <p:nvSpPr>
          <p:cNvPr id="83973" name="Rectangle 5"/>
          <p:cNvSpPr>
            <a:spLocks noGrp="1" noChangeArrowheads="1"/>
          </p:cNvSpPr>
          <p:nvPr>
            <p:ph type="ftr" sz="quarter" idx="3"/>
          </p:nvPr>
        </p:nvSpPr>
        <p:spPr bwMode="auto">
          <a:xfrm>
            <a:off x="17495838" y="33307338"/>
            <a:ext cx="162147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lgn="ctr">
              <a:spcBef>
                <a:spcPct val="0"/>
              </a:spcBef>
              <a:buFontTx/>
              <a:buNone/>
              <a:defRPr sz="1600">
                <a:latin typeface="+mn-lt"/>
              </a:defRPr>
            </a:lvl1pPr>
          </a:lstStyle>
          <a:p>
            <a:endParaRPr lang="en-US" dirty="0"/>
          </a:p>
        </p:txBody>
      </p:sp>
      <p:sp>
        <p:nvSpPr>
          <p:cNvPr id="83974" name="Rectangle 6"/>
          <p:cNvSpPr>
            <a:spLocks noGrp="1" noChangeArrowheads="1"/>
          </p:cNvSpPr>
          <p:nvPr>
            <p:ph type="sldNum" sz="quarter" idx="4"/>
          </p:nvPr>
        </p:nvSpPr>
        <p:spPr bwMode="auto">
          <a:xfrm>
            <a:off x="36698238" y="33307338"/>
            <a:ext cx="1194752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2" tIns="45696" rIns="91392" bIns="45696" numCol="1" anchor="t" anchorCtr="0" compatLnSpc="1">
            <a:prstTxWarp prst="textNoShape">
              <a:avLst/>
            </a:prstTxWarp>
          </a:bodyPr>
          <a:lstStyle>
            <a:lvl1pPr algn="r">
              <a:spcBef>
                <a:spcPct val="0"/>
              </a:spcBef>
              <a:buFontTx/>
              <a:buNone/>
              <a:defRPr sz="1600">
                <a:latin typeface="+mn-lt"/>
              </a:defRPr>
            </a:lvl1pPr>
          </a:lstStyle>
          <a:p>
            <a:fld id="{1E2B1309-A9D8-4C66-99C6-860A28674D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39725" indent="-339725" algn="l" rtl="0" eaLnBrk="1" fontAlgn="base" hangingPunct="1">
        <a:spcBef>
          <a:spcPct val="20000"/>
        </a:spcBef>
        <a:spcAft>
          <a:spcPct val="0"/>
        </a:spcAft>
        <a:buChar char="•"/>
        <a:defRPr sz="3300">
          <a:solidFill>
            <a:schemeClr val="tx1"/>
          </a:solidFill>
          <a:latin typeface="+mn-lt"/>
          <a:ea typeface="+mn-ea"/>
          <a:cs typeface="+mn-cs"/>
        </a:defRPr>
      </a:lvl1pPr>
      <a:lvl2pPr marL="739775" indent="-287338" algn="l" rtl="0" eaLnBrk="1" fontAlgn="base" hangingPunct="1">
        <a:spcBef>
          <a:spcPct val="20000"/>
        </a:spcBef>
        <a:spcAft>
          <a:spcPct val="0"/>
        </a:spcAft>
        <a:buChar char="–"/>
        <a:defRPr sz="2700">
          <a:solidFill>
            <a:schemeClr val="tx1"/>
          </a:solidFill>
          <a:latin typeface="+mn-lt"/>
        </a:defRPr>
      </a:lvl2pPr>
      <a:lvl3pPr marL="1141413" indent="-227013" algn="l" rtl="0" eaLnBrk="1" fontAlgn="base" hangingPunct="1">
        <a:spcBef>
          <a:spcPct val="20000"/>
        </a:spcBef>
        <a:spcAft>
          <a:spcPct val="0"/>
        </a:spcAft>
        <a:buChar char="•"/>
        <a:defRPr sz="2200">
          <a:solidFill>
            <a:schemeClr val="tx1"/>
          </a:solidFill>
          <a:latin typeface="+mn-lt"/>
        </a:defRPr>
      </a:lvl3pPr>
      <a:lvl4pPr marL="1601788" indent="-234950" algn="l" rtl="0" eaLnBrk="1" fontAlgn="base" hangingPunct="1">
        <a:spcBef>
          <a:spcPct val="20000"/>
        </a:spcBef>
        <a:spcAft>
          <a:spcPct val="0"/>
        </a:spcAft>
        <a:buChar char="–"/>
        <a:defRPr sz="2200">
          <a:solidFill>
            <a:schemeClr val="tx1"/>
          </a:solidFill>
          <a:latin typeface="+mn-lt"/>
        </a:defRPr>
      </a:lvl4pPr>
      <a:lvl5pPr marL="2055813" indent="-227013" algn="l" rtl="0" eaLnBrk="1" fontAlgn="base" hangingPunct="1">
        <a:spcBef>
          <a:spcPct val="20000"/>
        </a:spcBef>
        <a:spcAft>
          <a:spcPct val="0"/>
        </a:spcAft>
        <a:buChar char="»"/>
        <a:defRPr sz="2200">
          <a:solidFill>
            <a:schemeClr val="tx1"/>
          </a:solidFill>
          <a:latin typeface="+mn-lt"/>
        </a:defRPr>
      </a:lvl5pPr>
      <a:lvl6pPr marL="2513013" indent="-227013" algn="l" rtl="0" eaLnBrk="1" fontAlgn="base" hangingPunct="1">
        <a:spcBef>
          <a:spcPct val="20000"/>
        </a:spcBef>
        <a:spcAft>
          <a:spcPct val="0"/>
        </a:spcAft>
        <a:buChar char="»"/>
        <a:defRPr sz="2200">
          <a:solidFill>
            <a:schemeClr val="tx1"/>
          </a:solidFill>
          <a:latin typeface="+mn-lt"/>
        </a:defRPr>
      </a:lvl6pPr>
      <a:lvl7pPr marL="2970213" indent="-227013" algn="l" rtl="0" eaLnBrk="1" fontAlgn="base" hangingPunct="1">
        <a:spcBef>
          <a:spcPct val="20000"/>
        </a:spcBef>
        <a:spcAft>
          <a:spcPct val="0"/>
        </a:spcAft>
        <a:buChar char="»"/>
        <a:defRPr sz="2200">
          <a:solidFill>
            <a:schemeClr val="tx1"/>
          </a:solidFill>
          <a:latin typeface="+mn-lt"/>
        </a:defRPr>
      </a:lvl7pPr>
      <a:lvl8pPr marL="3427413" indent="-227013" algn="l" rtl="0" eaLnBrk="1" fontAlgn="base" hangingPunct="1">
        <a:spcBef>
          <a:spcPct val="20000"/>
        </a:spcBef>
        <a:spcAft>
          <a:spcPct val="0"/>
        </a:spcAft>
        <a:buChar char="»"/>
        <a:defRPr sz="2200">
          <a:solidFill>
            <a:schemeClr val="tx1"/>
          </a:solidFill>
          <a:latin typeface="+mn-lt"/>
        </a:defRPr>
      </a:lvl8pPr>
      <a:lvl9pPr marL="3884613" indent="-227013" algn="l" rtl="0" eaLnBrk="1" fontAlgn="base" hangingPunct="1">
        <a:spcBef>
          <a:spcPct val="200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redis.io/documentation" TargetMode="External"/><Relationship Id="rId12" Type="http://schemas.openxmlformats.org/officeDocument/2006/relationships/hyperlink" Target="https://aws.amazon.com/dynamodb/" TargetMode="External"/><Relationship Id="rId13" Type="http://schemas.openxmlformats.org/officeDocument/2006/relationships/image" Target="../media/image11.png"/><Relationship Id="rId14" Type="http://schemas.openxmlformats.org/officeDocument/2006/relationships/image" Target="../media/image12.jp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image" Target="../media/image4.tiff"/><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hyperlink" Target="http://wiki.apache.org/cassandra/GettingStarted" TargetMode="External"/><Relationship Id="rId10" Type="http://schemas.openxmlformats.org/officeDocument/2006/relationships/hyperlink" Target="https://www.mongodb.com/mongodb-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2115800" y="1350963"/>
            <a:ext cx="37874575" cy="4745037"/>
          </a:xfrm>
          <a:noFill/>
        </p:spPr>
        <p:txBody>
          <a:bodyPr/>
          <a:lstStyle/>
          <a:p>
            <a:r>
              <a:rPr lang="en-US" sz="9000" b="1" dirty="0" smtClean="0">
                <a:solidFill>
                  <a:schemeClr val="accent1">
                    <a:lumMod val="25000"/>
                  </a:schemeClr>
                </a:solidFill>
              </a:rPr>
              <a:t>Performance Evaluation of Different Distributed Databases</a:t>
            </a:r>
            <a:br>
              <a:rPr lang="en-US" sz="9000" b="1" dirty="0" smtClean="0">
                <a:solidFill>
                  <a:schemeClr val="accent1">
                    <a:lumMod val="25000"/>
                  </a:schemeClr>
                </a:solidFill>
              </a:rPr>
            </a:br>
            <a:r>
              <a:rPr lang="en-US" sz="3200" b="1" dirty="0" smtClean="0">
                <a:solidFill>
                  <a:schemeClr val="accent1">
                    <a:lumMod val="25000"/>
                  </a:schemeClr>
                </a:solidFill>
              </a:rPr>
              <a:t>Unnikrishnan Sasikumar, A20345030</a:t>
            </a:r>
            <a:r>
              <a:rPr lang="en-US" sz="9000" b="1" dirty="0" smtClean="0">
                <a:solidFill>
                  <a:schemeClr val="accent1">
                    <a:lumMod val="25000"/>
                  </a:schemeClr>
                </a:solidFill>
              </a:rPr>
              <a:t/>
            </a:r>
            <a:br>
              <a:rPr lang="en-US" sz="9000" b="1" dirty="0" smtClean="0">
                <a:solidFill>
                  <a:schemeClr val="accent1">
                    <a:lumMod val="25000"/>
                  </a:schemeClr>
                </a:solidFill>
              </a:rPr>
            </a:br>
            <a:r>
              <a:rPr lang="en-US" sz="3200" b="1" dirty="0" smtClean="0">
                <a:solidFill>
                  <a:schemeClr val="accent1">
                    <a:lumMod val="25000"/>
                  </a:schemeClr>
                </a:solidFill>
              </a:rPr>
              <a:t>Department of Computer Science</a:t>
            </a:r>
            <a:br>
              <a:rPr lang="en-US" sz="3200" b="1" dirty="0" smtClean="0">
                <a:solidFill>
                  <a:schemeClr val="accent1">
                    <a:lumMod val="25000"/>
                  </a:schemeClr>
                </a:solidFill>
              </a:rPr>
            </a:br>
            <a:r>
              <a:rPr lang="en-US" sz="3200" b="1" dirty="0" smtClean="0">
                <a:solidFill>
                  <a:schemeClr val="accent1">
                    <a:lumMod val="25000"/>
                  </a:schemeClr>
                </a:solidFill>
              </a:rPr>
              <a:t>Illinois Institute of Technology</a:t>
            </a:r>
            <a:endParaRPr lang="en-US" sz="3200" b="1" dirty="0">
              <a:solidFill>
                <a:schemeClr val="accent1">
                  <a:lumMod val="25000"/>
                </a:schemeClr>
              </a:solidFill>
            </a:endParaRPr>
          </a:p>
        </p:txBody>
      </p:sp>
      <p:sp>
        <p:nvSpPr>
          <p:cNvPr id="80899" name="Rectangle 3"/>
          <p:cNvSpPr>
            <a:spLocks noGrp="1" noChangeArrowheads="1"/>
          </p:cNvSpPr>
          <p:nvPr>
            <p:ph type="body" sz="half" idx="1"/>
          </p:nvPr>
        </p:nvSpPr>
        <p:spPr>
          <a:xfrm>
            <a:off x="1752600" y="8299450"/>
            <a:ext cx="10283825" cy="10637838"/>
          </a:xfrm>
          <a:noFill/>
        </p:spPr>
        <p:txBody>
          <a:bodyPr lIns="91440" tIns="45720" rIns="91440" bIns="45720"/>
          <a:lstStyle/>
          <a:p>
            <a:pPr marL="0" indent="0" algn="ctr">
              <a:spcBef>
                <a:spcPct val="0"/>
              </a:spcBef>
              <a:spcAft>
                <a:spcPct val="65000"/>
              </a:spcAft>
              <a:buFontTx/>
              <a:buNone/>
            </a:pPr>
            <a:r>
              <a:rPr lang="en-US" sz="4500" b="1" dirty="0">
                <a:solidFill>
                  <a:schemeClr val="accent1">
                    <a:lumMod val="25000"/>
                  </a:schemeClr>
                </a:solidFill>
                <a:latin typeface="+mj-lt"/>
              </a:rPr>
              <a:t>ABSTRACT</a:t>
            </a:r>
          </a:p>
          <a:p>
            <a:pPr marL="0" indent="0" eaLnBrk="0" hangingPunct="0">
              <a:spcBef>
                <a:spcPct val="75000"/>
              </a:spcBef>
              <a:spcAft>
                <a:spcPct val="25000"/>
              </a:spcAft>
              <a:buClr>
                <a:srgbClr val="008080"/>
              </a:buClr>
              <a:buSzPct val="115000"/>
              <a:buNone/>
            </a:pPr>
            <a:r>
              <a:rPr lang="en-US" sz="2800" dirty="0" smtClean="0"/>
              <a:t>The Database </a:t>
            </a:r>
            <a:r>
              <a:rPr lang="en-US" sz="2800" dirty="0" err="1" smtClean="0"/>
              <a:t>myDB</a:t>
            </a:r>
            <a:r>
              <a:rPr lang="en-US" sz="2800" dirty="0" smtClean="0"/>
              <a:t>  that we have used here to compare with other commercial grade Databases is </a:t>
            </a:r>
            <a:r>
              <a:rPr lang="en-US" sz="2800" dirty="0"/>
              <a:t>an implementation of a Distributed Hash Table system and it mainly makes use of a Hashing Function to calculate a random value within a range. Separate Copies of data value pairs will be stored or distributed across Peers or Clients. The Value obtained from this Hashing Function will be used to determine the Peer where the Data will be present and connection is made to that Peer to get  the value of the data stored .This Application mainly does 3 operations : storing a key/value pair, get value from a key and delete a key value </a:t>
            </a:r>
            <a:r>
              <a:rPr lang="en-US" sz="2800" dirty="0" smtClean="0"/>
              <a:t>entry. Performance Evaluation here is done on an Amazon AWS Cluster of 16 M3 nodes Instances. Performance Comparison was mainly done for basic operations such as Get, Put and Delete  operations.</a:t>
            </a:r>
            <a:endParaRPr lang="en-US" sz="2800" dirty="0"/>
          </a:p>
          <a:p>
            <a:pPr marL="0" indent="0" eaLnBrk="0" hangingPunct="0">
              <a:spcBef>
                <a:spcPct val="75000"/>
              </a:spcBef>
              <a:spcAft>
                <a:spcPct val="25000"/>
              </a:spcAft>
              <a:buClr>
                <a:srgbClr val="008080"/>
              </a:buClr>
              <a:buSzPct val="115000"/>
              <a:buFont typeface="Wingdings 3" pitchFamily="18" charset="2"/>
              <a:buNone/>
            </a:pPr>
            <a:endParaRPr lang="en-US" sz="2400" b="1" dirty="0">
              <a:latin typeface="Times New Roman" pitchFamily="18" charset="0"/>
              <a:cs typeface="Times New Roman" pitchFamily="18" charset="0"/>
            </a:endParaRPr>
          </a:p>
        </p:txBody>
      </p:sp>
      <p:sp>
        <p:nvSpPr>
          <p:cNvPr id="80956" name="Text Box 60"/>
          <p:cNvSpPr txBox="1">
            <a:spLocks noChangeArrowheads="1"/>
          </p:cNvSpPr>
          <p:nvPr/>
        </p:nvSpPr>
        <p:spPr bwMode="auto">
          <a:xfrm>
            <a:off x="1752600" y="16687801"/>
            <a:ext cx="10283825" cy="830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defTabSz="6288088">
              <a:spcBef>
                <a:spcPct val="0"/>
              </a:spcBef>
              <a:defRPr sz="2400">
                <a:solidFill>
                  <a:schemeClr val="tx1"/>
                </a:solidFill>
                <a:latin typeface="Times New Roman" pitchFamily="18" charset="0"/>
              </a:defRPr>
            </a:lvl1pPr>
            <a:lvl2pPr marL="2424113" defTabSz="6288088">
              <a:spcBef>
                <a:spcPct val="0"/>
              </a:spcBef>
              <a:defRPr sz="2400">
                <a:solidFill>
                  <a:schemeClr val="tx1"/>
                </a:solidFill>
                <a:latin typeface="Times New Roman" pitchFamily="18" charset="0"/>
              </a:defRPr>
            </a:lvl2pPr>
            <a:lvl3pPr marL="2538413" defTabSz="6288088">
              <a:spcBef>
                <a:spcPct val="0"/>
              </a:spcBef>
              <a:defRPr sz="2400">
                <a:solidFill>
                  <a:schemeClr val="tx1"/>
                </a:solidFill>
                <a:latin typeface="Times New Roman" pitchFamily="18" charset="0"/>
              </a:defRPr>
            </a:lvl3pPr>
            <a:lvl4pPr marL="2652713" defTabSz="6288088">
              <a:spcBef>
                <a:spcPct val="0"/>
              </a:spcBef>
              <a:defRPr sz="2400">
                <a:solidFill>
                  <a:schemeClr val="tx1"/>
                </a:solidFill>
                <a:latin typeface="Times New Roman" pitchFamily="18" charset="0"/>
              </a:defRPr>
            </a:lvl4pPr>
            <a:lvl5pPr marL="2767013" defTabSz="6288088">
              <a:spcBef>
                <a:spcPct val="0"/>
              </a:spcBef>
              <a:defRPr sz="2400">
                <a:solidFill>
                  <a:schemeClr val="tx1"/>
                </a:solidFill>
                <a:latin typeface="Times New Roman" pitchFamily="18" charset="0"/>
              </a:defRPr>
            </a:lvl5pPr>
            <a:lvl6pPr marL="3224213" defTabSz="6288088" eaLnBrk="0" fontAlgn="base" hangingPunct="0">
              <a:spcBef>
                <a:spcPct val="0"/>
              </a:spcBef>
              <a:spcAft>
                <a:spcPct val="0"/>
              </a:spcAft>
              <a:defRPr sz="2400">
                <a:solidFill>
                  <a:schemeClr val="tx1"/>
                </a:solidFill>
                <a:latin typeface="Times New Roman" pitchFamily="18" charset="0"/>
              </a:defRPr>
            </a:lvl6pPr>
            <a:lvl7pPr marL="3681413" defTabSz="6288088" eaLnBrk="0" fontAlgn="base" hangingPunct="0">
              <a:spcBef>
                <a:spcPct val="0"/>
              </a:spcBef>
              <a:spcAft>
                <a:spcPct val="0"/>
              </a:spcAft>
              <a:defRPr sz="2400">
                <a:solidFill>
                  <a:schemeClr val="tx1"/>
                </a:solidFill>
                <a:latin typeface="Times New Roman" pitchFamily="18" charset="0"/>
              </a:defRPr>
            </a:lvl7pPr>
            <a:lvl8pPr marL="4138613" defTabSz="6288088" eaLnBrk="0" fontAlgn="base" hangingPunct="0">
              <a:spcBef>
                <a:spcPct val="0"/>
              </a:spcBef>
              <a:spcAft>
                <a:spcPct val="0"/>
              </a:spcAft>
              <a:defRPr sz="2400">
                <a:solidFill>
                  <a:schemeClr val="tx1"/>
                </a:solidFill>
                <a:latin typeface="Times New Roman" pitchFamily="18" charset="0"/>
              </a:defRPr>
            </a:lvl8pPr>
            <a:lvl9pPr marL="4595813" defTabSz="6288088"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ct val="65000"/>
              </a:spcAft>
              <a:buFontTx/>
              <a:buNone/>
            </a:pPr>
            <a:r>
              <a:rPr lang="en-US" sz="4500" b="1" dirty="0" smtClean="0">
                <a:solidFill>
                  <a:srgbClr val="004442"/>
                </a:solidFill>
                <a:latin typeface="+mj-lt"/>
              </a:rPr>
              <a:t>Main Concepts</a:t>
            </a:r>
          </a:p>
          <a:p>
            <a:pPr marL="339725" indent="-339725" eaLnBrk="1" hangingPunct="1">
              <a:lnSpc>
                <a:spcPct val="115000"/>
              </a:lnSpc>
              <a:spcAft>
                <a:spcPct val="10000"/>
              </a:spcAft>
              <a:buClr>
                <a:schemeClr val="accent1">
                  <a:lumMod val="50000"/>
                </a:schemeClr>
              </a:buClr>
              <a:buSzPct val="115000"/>
              <a:buFont typeface="Wingdings 3" pitchFamily="18" charset="2"/>
              <a:buChar char=""/>
              <a:tabLst>
                <a:tab pos="1028700" algn="l"/>
              </a:tabLst>
            </a:pPr>
            <a:r>
              <a:rPr lang="en-US" dirty="0">
                <a:latin typeface="Arial"/>
                <a:cs typeface="Arial"/>
              </a:rPr>
              <a:t> </a:t>
            </a:r>
            <a:r>
              <a:rPr lang="en-US" sz="2800" dirty="0" smtClean="0">
                <a:latin typeface="Arial"/>
                <a:cs typeface="Arial"/>
              </a:rPr>
              <a:t>Evaluation was done mainly on Amazon AWS M3 Cluster for 2 parameters mainly Latency and Throughput</a:t>
            </a:r>
          </a:p>
          <a:p>
            <a:pPr marL="339725" indent="-339725" eaLnBrk="1" hangingPunct="1">
              <a:lnSpc>
                <a:spcPct val="115000"/>
              </a:lnSpc>
              <a:spcAft>
                <a:spcPct val="10000"/>
              </a:spcAft>
              <a:buClr>
                <a:schemeClr val="accent1">
                  <a:lumMod val="50000"/>
                </a:schemeClr>
              </a:buClr>
              <a:buSzPct val="115000"/>
              <a:buFont typeface="Wingdings 3" pitchFamily="18" charset="2"/>
              <a:buChar char=""/>
              <a:tabLst>
                <a:tab pos="1028700" algn="l"/>
              </a:tabLst>
            </a:pPr>
            <a:r>
              <a:rPr lang="en-US" sz="2800" dirty="0">
                <a:latin typeface="Arial"/>
                <a:cs typeface="Arial"/>
              </a:rPr>
              <a:t> </a:t>
            </a:r>
            <a:r>
              <a:rPr lang="en-US" sz="2800" dirty="0" smtClean="0">
                <a:latin typeface="Arial"/>
                <a:cs typeface="Arial"/>
              </a:rPr>
              <a:t>Latency is defined as the time taken for Data Packets to reach the end Point or Destination. In this Context we mainly look at the average Time for each Operation (Get/Put/Delete) to take place.</a:t>
            </a:r>
          </a:p>
          <a:p>
            <a:pPr marL="339725" indent="-339725" eaLnBrk="1" hangingPunct="1">
              <a:lnSpc>
                <a:spcPct val="115000"/>
              </a:lnSpc>
              <a:spcAft>
                <a:spcPct val="10000"/>
              </a:spcAft>
              <a:buClr>
                <a:schemeClr val="accent1">
                  <a:lumMod val="50000"/>
                </a:schemeClr>
              </a:buClr>
              <a:buSzPct val="115000"/>
              <a:buFont typeface="Wingdings 3" pitchFamily="18" charset="2"/>
              <a:buChar char=""/>
              <a:tabLst>
                <a:tab pos="1028700" algn="l"/>
              </a:tabLst>
            </a:pPr>
            <a:r>
              <a:rPr lang="en-US" sz="2800" dirty="0" smtClean="0">
                <a:latin typeface="Arial"/>
                <a:cs typeface="Arial"/>
              </a:rPr>
              <a:t>Throughput is the Number of Operations that could be carried out per second. </a:t>
            </a:r>
          </a:p>
          <a:p>
            <a:pPr marL="339725" indent="-339725" eaLnBrk="1" hangingPunct="1">
              <a:lnSpc>
                <a:spcPct val="115000"/>
              </a:lnSpc>
              <a:spcAft>
                <a:spcPct val="10000"/>
              </a:spcAft>
              <a:buClr>
                <a:schemeClr val="accent1">
                  <a:lumMod val="50000"/>
                </a:schemeClr>
              </a:buClr>
              <a:buSzPct val="115000"/>
              <a:buFont typeface="Wingdings 3" pitchFamily="18" charset="2"/>
              <a:buChar char=""/>
              <a:tabLst>
                <a:tab pos="1028700" algn="l"/>
              </a:tabLst>
            </a:pPr>
            <a:r>
              <a:rPr lang="en-US" sz="2800" dirty="0" smtClean="0">
                <a:latin typeface="Arial"/>
                <a:cs typeface="Arial"/>
              </a:rPr>
              <a:t>The Database Systems that where used for evaluation are : </a:t>
            </a:r>
          </a:p>
          <a:p>
            <a:pPr marL="339725" indent="-339725" eaLnBrk="1" hangingPunct="1">
              <a:lnSpc>
                <a:spcPct val="115000"/>
              </a:lnSpc>
              <a:spcAft>
                <a:spcPct val="10000"/>
              </a:spcAft>
              <a:buClr>
                <a:schemeClr val="accent1">
                  <a:lumMod val="50000"/>
                </a:schemeClr>
              </a:buClr>
              <a:buSzPct val="115000"/>
              <a:buFont typeface="Wingdings 3" pitchFamily="18" charset="2"/>
              <a:buChar char=""/>
              <a:tabLst>
                <a:tab pos="1028700" algn="l"/>
              </a:tabLst>
            </a:pPr>
            <a:r>
              <a:rPr lang="en-US" dirty="0" smtClean="0">
                <a:latin typeface="Arial"/>
                <a:cs typeface="Arial"/>
              </a:rPr>
              <a:t>Cassandra Database</a:t>
            </a:r>
          </a:p>
          <a:p>
            <a:pPr marL="339725" indent="-339725" eaLnBrk="1" hangingPunct="1">
              <a:lnSpc>
                <a:spcPct val="115000"/>
              </a:lnSpc>
              <a:spcAft>
                <a:spcPct val="10000"/>
              </a:spcAft>
              <a:buClr>
                <a:schemeClr val="accent1">
                  <a:lumMod val="50000"/>
                </a:schemeClr>
              </a:buClr>
              <a:buSzPct val="115000"/>
              <a:buFont typeface="Wingdings 3" pitchFamily="18" charset="2"/>
              <a:buChar char=""/>
              <a:tabLst>
                <a:tab pos="1028700" algn="l"/>
              </a:tabLst>
            </a:pPr>
            <a:r>
              <a:rPr lang="en-US" dirty="0" smtClean="0">
                <a:latin typeface="Arial"/>
                <a:cs typeface="Arial"/>
              </a:rPr>
              <a:t>Mongo DB</a:t>
            </a:r>
          </a:p>
          <a:p>
            <a:pPr marL="339725" indent="-339725" eaLnBrk="1" hangingPunct="1">
              <a:lnSpc>
                <a:spcPct val="115000"/>
              </a:lnSpc>
              <a:spcAft>
                <a:spcPct val="10000"/>
              </a:spcAft>
              <a:buClr>
                <a:schemeClr val="accent1">
                  <a:lumMod val="50000"/>
                </a:schemeClr>
              </a:buClr>
              <a:buSzPct val="115000"/>
              <a:buFont typeface="Wingdings 3" pitchFamily="18" charset="2"/>
              <a:buChar char=""/>
              <a:tabLst>
                <a:tab pos="1028700" algn="l"/>
              </a:tabLst>
            </a:pPr>
            <a:r>
              <a:rPr lang="en-US" dirty="0" err="1" smtClean="0">
                <a:latin typeface="Arial"/>
                <a:cs typeface="Arial"/>
              </a:rPr>
              <a:t>Reddis</a:t>
            </a:r>
            <a:endParaRPr lang="en-US" dirty="0" smtClean="0">
              <a:latin typeface="Arial"/>
              <a:cs typeface="Arial"/>
            </a:endParaRPr>
          </a:p>
          <a:p>
            <a:pPr marL="339725" indent="-339725" eaLnBrk="1" hangingPunct="1">
              <a:lnSpc>
                <a:spcPct val="115000"/>
              </a:lnSpc>
              <a:spcAft>
                <a:spcPct val="10000"/>
              </a:spcAft>
              <a:buClr>
                <a:schemeClr val="accent1">
                  <a:lumMod val="50000"/>
                </a:schemeClr>
              </a:buClr>
              <a:buSzPct val="115000"/>
              <a:buFont typeface="Wingdings 3" pitchFamily="18" charset="2"/>
              <a:buChar char=""/>
              <a:tabLst>
                <a:tab pos="1028700" algn="l"/>
              </a:tabLst>
            </a:pPr>
            <a:r>
              <a:rPr lang="en-US" dirty="0" smtClean="0">
                <a:latin typeface="Arial"/>
                <a:cs typeface="Arial"/>
              </a:rPr>
              <a:t>Dynamo DB</a:t>
            </a:r>
          </a:p>
          <a:p>
            <a:pPr marL="339725" indent="-339725" eaLnBrk="1" hangingPunct="1">
              <a:lnSpc>
                <a:spcPct val="115000"/>
              </a:lnSpc>
              <a:spcAft>
                <a:spcPct val="10000"/>
              </a:spcAft>
              <a:buClr>
                <a:schemeClr val="accent1">
                  <a:lumMod val="50000"/>
                </a:schemeClr>
              </a:buClr>
              <a:buSzPct val="115000"/>
              <a:buFont typeface="Wingdings 3" pitchFamily="18" charset="2"/>
              <a:buChar char=""/>
              <a:tabLst>
                <a:tab pos="1028700" algn="l"/>
              </a:tabLst>
            </a:pPr>
            <a:r>
              <a:rPr lang="en-US" dirty="0" err="1" smtClean="0">
                <a:latin typeface="Arial"/>
                <a:cs typeface="Arial"/>
              </a:rPr>
              <a:t>myDB</a:t>
            </a:r>
            <a:r>
              <a:rPr lang="en-US" dirty="0" smtClean="0">
                <a:latin typeface="Arial"/>
                <a:cs typeface="Arial"/>
              </a:rPr>
              <a:t> -- Custom</a:t>
            </a:r>
          </a:p>
          <a:p>
            <a:pPr algn="ctr" eaLnBrk="1" hangingPunct="1">
              <a:spcAft>
                <a:spcPct val="65000"/>
              </a:spcAft>
              <a:buFontTx/>
              <a:buNone/>
            </a:pPr>
            <a:endParaRPr lang="en-US" sz="4500" b="1" dirty="0" smtClean="0">
              <a:solidFill>
                <a:srgbClr val="004442"/>
              </a:solidFill>
              <a:latin typeface="+mj-lt"/>
            </a:endParaRPr>
          </a:p>
          <a:p>
            <a:pPr algn="ctr" eaLnBrk="1" hangingPunct="1">
              <a:spcAft>
                <a:spcPct val="65000"/>
              </a:spcAft>
              <a:buFontTx/>
              <a:buNone/>
            </a:pPr>
            <a:endParaRPr lang="en-US" sz="2200" dirty="0">
              <a:latin typeface="+mn-lt"/>
            </a:endParaRPr>
          </a:p>
          <a:p>
            <a:pPr eaLnBrk="1" hangingPunct="1">
              <a:spcAft>
                <a:spcPct val="65000"/>
              </a:spcAft>
              <a:buFontTx/>
              <a:buNone/>
            </a:pPr>
            <a:endParaRPr lang="en-US" sz="4500" b="1" dirty="0">
              <a:solidFill>
                <a:srgbClr val="004442"/>
              </a:solidFill>
              <a:latin typeface="+mj-lt"/>
            </a:endParaRPr>
          </a:p>
        </p:txBody>
      </p:sp>
      <p:sp>
        <p:nvSpPr>
          <p:cNvPr id="81267" name="Rectangle 371"/>
          <p:cNvSpPr>
            <a:spLocks noChangeArrowheads="1"/>
          </p:cNvSpPr>
          <p:nvPr/>
        </p:nvSpPr>
        <p:spPr bwMode="auto">
          <a:xfrm>
            <a:off x="39014400" y="8229600"/>
            <a:ext cx="10283825" cy="127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ctr" eaLnBrk="1" hangingPunct="1">
              <a:spcBef>
                <a:spcPct val="0"/>
              </a:spcBef>
              <a:spcAft>
                <a:spcPct val="65000"/>
              </a:spcAft>
              <a:buFontTx/>
              <a:buNone/>
            </a:pPr>
            <a:r>
              <a:rPr lang="en-US" sz="4500" b="1" dirty="0">
                <a:solidFill>
                  <a:schemeClr val="accent1">
                    <a:lumMod val="25000"/>
                  </a:schemeClr>
                </a:solidFill>
                <a:latin typeface="+mj-lt"/>
                <a:cs typeface="Times New Roman" pitchFamily="18" charset="0"/>
              </a:rPr>
              <a:t>CONCLUSIONS</a:t>
            </a:r>
          </a:p>
          <a:p>
            <a:pPr marL="457200" indent="-457200">
              <a:lnSpc>
                <a:spcPct val="115000"/>
              </a:lnSpc>
              <a:buFontTx/>
              <a:buNone/>
            </a:pPr>
            <a:r>
              <a:rPr lang="en-US" sz="2400" b="1" dirty="0" smtClean="0">
                <a:solidFill>
                  <a:schemeClr val="accent1">
                    <a:lumMod val="25000"/>
                  </a:schemeClr>
                </a:solidFill>
                <a:latin typeface="+mj-lt"/>
                <a:cs typeface="Times New Roman" pitchFamily="18" charset="0"/>
              </a:rPr>
              <a:t>     </a:t>
            </a:r>
            <a:r>
              <a:rPr lang="en-US" sz="2800" dirty="0" smtClean="0">
                <a:solidFill>
                  <a:schemeClr val="accent1">
                    <a:lumMod val="25000"/>
                  </a:schemeClr>
                </a:solidFill>
                <a:latin typeface="Arial"/>
                <a:cs typeface="Arial"/>
              </a:rPr>
              <a:t> Performance Evaluation was successfully done for 5 commercial grade Databases on Amazon AWS Medium Cluster with each instance of the Database running on each of the 16 nodes in the cluster. We successfully managed to gauge the performance of different databases with respect to their latency and throughput. Looking at the graphs  we get to know which Distributed Database System performs well under different load conditions. Database Systems that are seen to have lower Latency on the Left Side tend to have higher throughput as seen on the right hand side. As seen from the graphs </a:t>
            </a:r>
            <a:r>
              <a:rPr lang="en-US" sz="2800" dirty="0" err="1" smtClean="0">
                <a:solidFill>
                  <a:schemeClr val="accent1">
                    <a:lumMod val="25000"/>
                  </a:schemeClr>
                </a:solidFill>
                <a:latin typeface="Arial"/>
                <a:cs typeface="Arial"/>
              </a:rPr>
              <a:t>myDB</a:t>
            </a:r>
            <a:r>
              <a:rPr lang="en-US" sz="2800" dirty="0" smtClean="0">
                <a:solidFill>
                  <a:schemeClr val="accent1">
                    <a:lumMod val="25000"/>
                  </a:schemeClr>
                </a:solidFill>
                <a:latin typeface="Arial"/>
                <a:cs typeface="Arial"/>
              </a:rPr>
              <a:t> was seen to perform well compared with other commercial grade platforms , although this may not be the case as we scale up. As the other commercial grade Databases have inbuilt proprietary systems that are specifically built for handling huge loads.</a:t>
            </a:r>
            <a:endParaRPr lang="en-US" sz="2800" dirty="0">
              <a:solidFill>
                <a:schemeClr val="accent1">
                  <a:lumMod val="25000"/>
                </a:schemeClr>
              </a:solidFill>
              <a:latin typeface="Arial"/>
              <a:cs typeface="Arial"/>
            </a:endParaRPr>
          </a:p>
        </p:txBody>
      </p:sp>
      <p:sp>
        <p:nvSpPr>
          <p:cNvPr id="81271" name="Text Box 375"/>
          <p:cNvSpPr txBox="1">
            <a:spLocks noChangeArrowheads="1"/>
          </p:cNvSpPr>
          <p:nvPr/>
        </p:nvSpPr>
        <p:spPr bwMode="auto">
          <a:xfrm>
            <a:off x="46085125" y="9723438"/>
            <a:ext cx="3975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lvl1pPr>
              <a:spcBef>
                <a:spcPct val="0"/>
              </a:spcBef>
              <a:defRPr sz="2400">
                <a:solidFill>
                  <a:schemeClr val="tx1"/>
                </a:solidFill>
                <a:latin typeface="Times New Roman" pitchFamily="18" charset="0"/>
              </a:defRPr>
            </a:lvl1pPr>
            <a:lvl2pPr marL="452438">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marL="1366838">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buFontTx/>
              <a:buNone/>
            </a:pPr>
            <a:endParaRPr lang="en-US" sz="1600" b="1">
              <a:effectLst>
                <a:outerShdw blurRad="38100" dist="38100" dir="2700000" algn="tl">
                  <a:srgbClr val="C0C0C0"/>
                </a:outerShdw>
              </a:effectLst>
              <a:latin typeface="Arial" charset="0"/>
              <a:cs typeface="Times New Roman" pitchFamily="18" charset="0"/>
            </a:endParaRPr>
          </a:p>
        </p:txBody>
      </p:sp>
      <p:sp>
        <p:nvSpPr>
          <p:cNvPr id="81335" name="Text Box 439"/>
          <p:cNvSpPr txBox="1">
            <a:spLocks noChangeArrowheads="1"/>
          </p:cNvSpPr>
          <p:nvPr/>
        </p:nvSpPr>
        <p:spPr bwMode="auto">
          <a:xfrm>
            <a:off x="39014400" y="8299450"/>
            <a:ext cx="10283825"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027113" indent="-1027113" defTabSz="6288088">
              <a:spcBef>
                <a:spcPct val="0"/>
              </a:spcBef>
              <a:defRPr sz="2400">
                <a:solidFill>
                  <a:schemeClr val="tx1"/>
                </a:solidFill>
                <a:latin typeface="Times New Roman" pitchFamily="18" charset="0"/>
              </a:defRPr>
            </a:lvl1pPr>
            <a:lvl2pPr defTabSz="6288088">
              <a:spcBef>
                <a:spcPct val="0"/>
              </a:spcBef>
              <a:defRPr sz="2400">
                <a:solidFill>
                  <a:schemeClr val="tx1"/>
                </a:solidFill>
                <a:latin typeface="Times New Roman" pitchFamily="18" charset="0"/>
              </a:defRPr>
            </a:lvl2pPr>
            <a:lvl3pPr defTabSz="6288088">
              <a:spcBef>
                <a:spcPct val="0"/>
              </a:spcBef>
              <a:defRPr sz="2400">
                <a:solidFill>
                  <a:schemeClr val="tx1"/>
                </a:solidFill>
                <a:latin typeface="Times New Roman" pitchFamily="18" charset="0"/>
              </a:defRPr>
            </a:lvl3pPr>
            <a:lvl4pPr defTabSz="6288088">
              <a:spcBef>
                <a:spcPct val="0"/>
              </a:spcBef>
              <a:defRPr sz="2400">
                <a:solidFill>
                  <a:schemeClr val="tx1"/>
                </a:solidFill>
                <a:latin typeface="Times New Roman" pitchFamily="18" charset="0"/>
              </a:defRPr>
            </a:lvl4pPr>
            <a:lvl5pPr defTabSz="6288088">
              <a:spcBef>
                <a:spcPct val="0"/>
              </a:spcBef>
              <a:defRPr sz="2400">
                <a:solidFill>
                  <a:schemeClr val="tx1"/>
                </a:solidFill>
                <a:latin typeface="Times New Roman" pitchFamily="18" charset="0"/>
              </a:defRPr>
            </a:lvl5pPr>
            <a:lvl6pPr defTabSz="6288088" eaLnBrk="0" fontAlgn="base" hangingPunct="0">
              <a:spcBef>
                <a:spcPct val="0"/>
              </a:spcBef>
              <a:spcAft>
                <a:spcPct val="0"/>
              </a:spcAft>
              <a:defRPr sz="2400">
                <a:solidFill>
                  <a:schemeClr val="tx1"/>
                </a:solidFill>
                <a:latin typeface="Times New Roman" pitchFamily="18" charset="0"/>
              </a:defRPr>
            </a:lvl6pPr>
            <a:lvl7pPr defTabSz="6288088" eaLnBrk="0" fontAlgn="base" hangingPunct="0">
              <a:spcBef>
                <a:spcPct val="0"/>
              </a:spcBef>
              <a:spcAft>
                <a:spcPct val="0"/>
              </a:spcAft>
              <a:defRPr sz="2400">
                <a:solidFill>
                  <a:schemeClr val="tx1"/>
                </a:solidFill>
                <a:latin typeface="Times New Roman" pitchFamily="18" charset="0"/>
              </a:defRPr>
            </a:lvl7pPr>
            <a:lvl8pPr defTabSz="6288088" eaLnBrk="0" fontAlgn="base" hangingPunct="0">
              <a:spcBef>
                <a:spcPct val="0"/>
              </a:spcBef>
              <a:spcAft>
                <a:spcPct val="0"/>
              </a:spcAft>
              <a:defRPr sz="2400">
                <a:solidFill>
                  <a:schemeClr val="tx1"/>
                </a:solidFill>
                <a:latin typeface="Times New Roman" pitchFamily="18" charset="0"/>
              </a:defRPr>
            </a:lvl8pPr>
            <a:lvl9pPr defTabSz="6288088" eaLnBrk="0" fontAlgn="base" hangingPunct="0">
              <a:spcBef>
                <a:spcPct val="0"/>
              </a:spcBef>
              <a:spcAft>
                <a:spcPct val="0"/>
              </a:spcAft>
              <a:defRPr sz="2400">
                <a:solidFill>
                  <a:schemeClr val="tx1"/>
                </a:solidFill>
                <a:latin typeface="Times New Roman" pitchFamily="18" charset="0"/>
              </a:defRPr>
            </a:lvl9pPr>
          </a:lstStyle>
          <a:p>
            <a:pPr algn="ctr" eaLnBrk="1" hangingPunct="1">
              <a:spcAft>
                <a:spcPct val="65000"/>
              </a:spcAft>
              <a:buFontTx/>
              <a:buNone/>
            </a:pPr>
            <a:endParaRPr lang="en-US" sz="4500" b="1" dirty="0">
              <a:solidFill>
                <a:schemeClr val="accent1">
                  <a:lumMod val="25000"/>
                </a:schemeClr>
              </a:solidFill>
              <a:latin typeface="+mj-lt"/>
            </a:endParaRPr>
          </a:p>
        </p:txBody>
      </p:sp>
      <p:sp>
        <p:nvSpPr>
          <p:cNvPr id="81390" name="Text Box 494"/>
          <p:cNvSpPr txBox="1">
            <a:spLocks noChangeArrowheads="1"/>
          </p:cNvSpPr>
          <p:nvPr/>
        </p:nvSpPr>
        <p:spPr bwMode="auto">
          <a:xfrm>
            <a:off x="4495800" y="2743200"/>
            <a:ext cx="38481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576" tIns="36576" rIns="36576" bIns="36576"/>
          <a:lstStyle>
            <a:lvl1pPr defTabSz="4389438">
              <a:spcBef>
                <a:spcPct val="0"/>
              </a:spcBef>
              <a:defRPr sz="2400">
                <a:solidFill>
                  <a:schemeClr val="tx1"/>
                </a:solidFill>
                <a:latin typeface="Times New Roman" pitchFamily="18" charset="0"/>
              </a:defRPr>
            </a:lvl1pPr>
            <a:lvl2pPr defTabSz="4389438">
              <a:spcBef>
                <a:spcPct val="0"/>
              </a:spcBef>
              <a:defRPr sz="2400">
                <a:solidFill>
                  <a:schemeClr val="tx1"/>
                </a:solidFill>
                <a:latin typeface="Times New Roman" pitchFamily="18" charset="0"/>
              </a:defRPr>
            </a:lvl2pPr>
            <a:lvl3pPr defTabSz="4389438">
              <a:spcBef>
                <a:spcPct val="0"/>
              </a:spcBef>
              <a:defRPr sz="2400">
                <a:solidFill>
                  <a:schemeClr val="tx1"/>
                </a:solidFill>
                <a:latin typeface="Times New Roman" pitchFamily="18" charset="0"/>
              </a:defRPr>
            </a:lvl3pPr>
            <a:lvl4pPr defTabSz="4389438">
              <a:spcBef>
                <a:spcPct val="0"/>
              </a:spcBef>
              <a:defRPr sz="2400">
                <a:solidFill>
                  <a:schemeClr val="tx1"/>
                </a:solidFill>
                <a:latin typeface="Times New Roman" pitchFamily="18" charset="0"/>
              </a:defRPr>
            </a:lvl4pPr>
            <a:lvl5pPr defTabSz="4389438">
              <a:spcBef>
                <a:spcPct val="0"/>
              </a:spcBef>
              <a:defRPr sz="2400">
                <a:solidFill>
                  <a:schemeClr val="tx1"/>
                </a:solidFill>
                <a:latin typeface="Times New Roman" pitchFamily="18" charset="0"/>
              </a:defRPr>
            </a:lvl5pPr>
            <a:lvl6pPr defTabSz="4389438" eaLnBrk="0" fontAlgn="base" hangingPunct="0">
              <a:spcBef>
                <a:spcPct val="0"/>
              </a:spcBef>
              <a:spcAft>
                <a:spcPct val="0"/>
              </a:spcAft>
              <a:defRPr sz="2400">
                <a:solidFill>
                  <a:schemeClr val="tx1"/>
                </a:solidFill>
                <a:latin typeface="Times New Roman" pitchFamily="18" charset="0"/>
              </a:defRPr>
            </a:lvl6pPr>
            <a:lvl7pPr defTabSz="4389438" eaLnBrk="0" fontAlgn="base" hangingPunct="0">
              <a:spcBef>
                <a:spcPct val="0"/>
              </a:spcBef>
              <a:spcAft>
                <a:spcPct val="0"/>
              </a:spcAft>
              <a:defRPr sz="2400">
                <a:solidFill>
                  <a:schemeClr val="tx1"/>
                </a:solidFill>
                <a:latin typeface="Times New Roman" pitchFamily="18" charset="0"/>
              </a:defRPr>
            </a:lvl7pPr>
            <a:lvl8pPr defTabSz="4389438" eaLnBrk="0" fontAlgn="base" hangingPunct="0">
              <a:spcBef>
                <a:spcPct val="0"/>
              </a:spcBef>
              <a:spcAft>
                <a:spcPct val="0"/>
              </a:spcAft>
              <a:defRPr sz="2400">
                <a:solidFill>
                  <a:schemeClr val="tx1"/>
                </a:solidFill>
                <a:latin typeface="Times New Roman" pitchFamily="18" charset="0"/>
              </a:defRPr>
            </a:lvl8pPr>
            <a:lvl9pPr defTabSz="4389438" eaLnBrk="0" fontAlgn="base" hangingPunct="0">
              <a:spcBef>
                <a:spcPct val="0"/>
              </a:spcBef>
              <a:spcAft>
                <a:spcPct val="0"/>
              </a:spcAft>
              <a:defRPr sz="2400">
                <a:solidFill>
                  <a:schemeClr val="tx1"/>
                </a:solidFill>
                <a:latin typeface="Times New Roman" pitchFamily="18" charset="0"/>
              </a:defRPr>
            </a:lvl9pPr>
          </a:lstStyle>
          <a:p>
            <a:pPr algn="ctr" eaLnBrk="1" hangingPunct="1">
              <a:buFontTx/>
              <a:buNone/>
            </a:pPr>
            <a:r>
              <a:rPr lang="en-US" sz="1000">
                <a:solidFill>
                  <a:srgbClr val="000000"/>
                </a:solidFill>
              </a:rPr>
              <a:t>￼</a:t>
            </a:r>
            <a:endParaRPr lang="en-US" sz="8600">
              <a:latin typeface="Arial" charset="0"/>
            </a:endParaRPr>
          </a:p>
        </p:txBody>
      </p:sp>
      <p:pic>
        <p:nvPicPr>
          <p:cNvPr id="81391" name="Picture 495"/>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1" y="2667000"/>
            <a:ext cx="5257800" cy="26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1392" name="Text Box 496"/>
          <p:cNvSpPr txBox="1">
            <a:spLocks noChangeArrowheads="1"/>
          </p:cNvSpPr>
          <p:nvPr/>
        </p:nvSpPr>
        <p:spPr bwMode="auto">
          <a:xfrm>
            <a:off x="39014400" y="27432000"/>
            <a:ext cx="10283825" cy="7848601"/>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389438">
              <a:spcBef>
                <a:spcPct val="0"/>
              </a:spcBef>
              <a:tabLst>
                <a:tab pos="549275" algn="l"/>
              </a:tabLst>
              <a:defRPr sz="2400">
                <a:solidFill>
                  <a:schemeClr val="tx1"/>
                </a:solidFill>
                <a:latin typeface="Times New Roman" pitchFamily="18" charset="0"/>
              </a:defRPr>
            </a:lvl1pPr>
            <a:lvl2pPr marL="2193925" defTabSz="4389438">
              <a:spcBef>
                <a:spcPct val="0"/>
              </a:spcBef>
              <a:tabLst>
                <a:tab pos="549275" algn="l"/>
              </a:tabLst>
              <a:defRPr sz="2400">
                <a:solidFill>
                  <a:schemeClr val="tx1"/>
                </a:solidFill>
                <a:latin typeface="Times New Roman" pitchFamily="18" charset="0"/>
              </a:defRPr>
            </a:lvl2pPr>
            <a:lvl3pPr marL="4389438" defTabSz="4389438">
              <a:spcBef>
                <a:spcPct val="0"/>
              </a:spcBef>
              <a:tabLst>
                <a:tab pos="549275" algn="l"/>
              </a:tabLst>
              <a:defRPr sz="2400">
                <a:solidFill>
                  <a:schemeClr val="tx1"/>
                </a:solidFill>
                <a:latin typeface="Times New Roman" pitchFamily="18" charset="0"/>
              </a:defRPr>
            </a:lvl3pPr>
            <a:lvl4pPr marL="6583363" defTabSz="4389438">
              <a:spcBef>
                <a:spcPct val="0"/>
              </a:spcBef>
              <a:tabLst>
                <a:tab pos="549275" algn="l"/>
              </a:tabLst>
              <a:defRPr sz="2400">
                <a:solidFill>
                  <a:schemeClr val="tx1"/>
                </a:solidFill>
                <a:latin typeface="Times New Roman" pitchFamily="18" charset="0"/>
              </a:defRPr>
            </a:lvl4pPr>
            <a:lvl5pPr marL="8778875" defTabSz="4389438">
              <a:spcBef>
                <a:spcPct val="0"/>
              </a:spcBef>
              <a:tabLst>
                <a:tab pos="549275" algn="l"/>
              </a:tabLst>
              <a:defRPr sz="2400">
                <a:solidFill>
                  <a:schemeClr val="tx1"/>
                </a:solidFill>
                <a:latin typeface="Times New Roman" pitchFamily="18" charset="0"/>
              </a:defRPr>
            </a:lvl5pPr>
            <a:lvl6pPr marL="9236075" defTabSz="4389438" eaLnBrk="0" fontAlgn="base" hangingPunct="0">
              <a:spcBef>
                <a:spcPct val="0"/>
              </a:spcBef>
              <a:spcAft>
                <a:spcPct val="0"/>
              </a:spcAft>
              <a:tabLst>
                <a:tab pos="549275" algn="l"/>
              </a:tabLst>
              <a:defRPr sz="2400">
                <a:solidFill>
                  <a:schemeClr val="tx1"/>
                </a:solidFill>
                <a:latin typeface="Times New Roman" pitchFamily="18" charset="0"/>
              </a:defRPr>
            </a:lvl6pPr>
            <a:lvl7pPr marL="9693275" defTabSz="4389438" eaLnBrk="0" fontAlgn="base" hangingPunct="0">
              <a:spcBef>
                <a:spcPct val="0"/>
              </a:spcBef>
              <a:spcAft>
                <a:spcPct val="0"/>
              </a:spcAft>
              <a:tabLst>
                <a:tab pos="549275" algn="l"/>
              </a:tabLst>
              <a:defRPr sz="2400">
                <a:solidFill>
                  <a:schemeClr val="tx1"/>
                </a:solidFill>
                <a:latin typeface="Times New Roman" pitchFamily="18" charset="0"/>
              </a:defRPr>
            </a:lvl7pPr>
            <a:lvl8pPr marL="10150475" defTabSz="4389438" eaLnBrk="0" fontAlgn="base" hangingPunct="0">
              <a:spcBef>
                <a:spcPct val="0"/>
              </a:spcBef>
              <a:spcAft>
                <a:spcPct val="0"/>
              </a:spcAft>
              <a:tabLst>
                <a:tab pos="549275" algn="l"/>
              </a:tabLst>
              <a:defRPr sz="2400">
                <a:solidFill>
                  <a:schemeClr val="tx1"/>
                </a:solidFill>
                <a:latin typeface="Times New Roman" pitchFamily="18" charset="0"/>
              </a:defRPr>
            </a:lvl8pPr>
            <a:lvl9pPr marL="10607675" defTabSz="4389438" eaLnBrk="0" fontAlgn="base" hangingPunct="0">
              <a:spcBef>
                <a:spcPct val="0"/>
              </a:spcBef>
              <a:spcAft>
                <a:spcPct val="0"/>
              </a:spcAft>
              <a:tabLst>
                <a:tab pos="549275" algn="l"/>
              </a:tabLst>
              <a:defRPr sz="2400">
                <a:solidFill>
                  <a:schemeClr val="tx1"/>
                </a:solidFill>
                <a:latin typeface="Times New Roman" pitchFamily="18" charset="0"/>
              </a:defRPr>
            </a:lvl9pPr>
          </a:lstStyle>
          <a:p>
            <a:pPr eaLnBrk="1" hangingPunct="1">
              <a:buFontTx/>
              <a:buNone/>
            </a:pPr>
            <a:r>
              <a:rPr lang="en-US" sz="2800" dirty="0">
                <a:latin typeface="+mn-lt"/>
              </a:rPr>
              <a:t>For additional information please contact:</a:t>
            </a:r>
          </a:p>
          <a:p>
            <a:pPr eaLnBrk="1" hangingPunct="1">
              <a:buFontTx/>
              <a:buNone/>
            </a:pPr>
            <a:endParaRPr lang="en-US" sz="2800" dirty="0">
              <a:latin typeface="+mn-lt"/>
            </a:endParaRPr>
          </a:p>
          <a:p>
            <a:pPr eaLnBrk="1" hangingPunct="1">
              <a:buFontTx/>
              <a:buNone/>
            </a:pPr>
            <a:r>
              <a:rPr lang="en-US" sz="2800" b="1" dirty="0" smtClean="0">
                <a:latin typeface="+mn-lt"/>
              </a:rPr>
              <a:t>Unnikrishnan Sasikumar</a:t>
            </a:r>
            <a:endParaRPr lang="en-US" sz="2800" b="1" dirty="0" smtClean="0">
              <a:latin typeface="+mn-lt"/>
            </a:endParaRPr>
          </a:p>
          <a:p>
            <a:pPr eaLnBrk="1" hangingPunct="1">
              <a:buFontTx/>
              <a:buNone/>
            </a:pPr>
            <a:r>
              <a:rPr lang="en-US" sz="2800" b="1" dirty="0" smtClean="0">
                <a:latin typeface="+mn-lt"/>
              </a:rPr>
              <a:t>Department of Computer Science</a:t>
            </a:r>
            <a:endParaRPr lang="en-US" sz="2800" b="1" dirty="0">
              <a:latin typeface="+mn-lt"/>
            </a:endParaRPr>
          </a:p>
          <a:p>
            <a:pPr eaLnBrk="1" hangingPunct="1">
              <a:buFontTx/>
              <a:buNone/>
            </a:pPr>
            <a:r>
              <a:rPr lang="en-US" sz="2800" b="1" dirty="0" smtClean="0">
                <a:latin typeface="+mn-lt"/>
              </a:rPr>
              <a:t>Illinois Institute of Technology</a:t>
            </a:r>
            <a:endParaRPr lang="en-US" sz="2800" b="1" dirty="0">
              <a:latin typeface="+mn-lt"/>
            </a:endParaRPr>
          </a:p>
          <a:p>
            <a:pPr eaLnBrk="1" hangingPunct="1">
              <a:buFontTx/>
              <a:buNone/>
            </a:pPr>
            <a:r>
              <a:rPr lang="en-US" sz="2800" b="1" dirty="0" err="1" smtClean="0">
                <a:latin typeface="+mn-lt"/>
              </a:rPr>
              <a:t>usasikum@hawk.iit.edu</a:t>
            </a:r>
            <a:endParaRPr lang="en-US" sz="2800" b="1" dirty="0">
              <a:latin typeface="+mn-lt"/>
            </a:endParaRPr>
          </a:p>
          <a:p>
            <a:pPr eaLnBrk="1" hangingPunct="1">
              <a:buFontTx/>
              <a:buNone/>
            </a:pPr>
            <a:endParaRPr lang="en-US" b="1" dirty="0">
              <a:latin typeface="+mn-lt"/>
            </a:endParaRPr>
          </a:p>
          <a:p>
            <a:pPr eaLnBrk="1" hangingPunct="1">
              <a:buFontTx/>
              <a:buNone/>
            </a:pPr>
            <a:endParaRPr lang="en-US" sz="3200" b="1" dirty="0">
              <a:latin typeface="+mn-lt"/>
            </a:endParaRPr>
          </a:p>
        </p:txBody>
      </p:sp>
      <p:sp>
        <p:nvSpPr>
          <p:cNvPr id="16" name="Rectangle 15"/>
          <p:cNvSpPr/>
          <p:nvPr/>
        </p:nvSpPr>
        <p:spPr>
          <a:xfrm>
            <a:off x="15163800" y="8268742"/>
            <a:ext cx="9906000" cy="4961358"/>
          </a:xfrm>
          <a:prstGeom prst="rect">
            <a:avLst/>
          </a:prstGeom>
        </p:spPr>
        <p:txBody>
          <a:bodyPr wrap="square">
            <a:spAutoFit/>
          </a:bodyPr>
          <a:lstStyle/>
          <a:p>
            <a:pPr>
              <a:buNone/>
            </a:pPr>
            <a:r>
              <a:rPr lang="en-US" sz="4400" b="1" dirty="0" smtClean="0">
                <a:solidFill>
                  <a:srgbClr val="BBE0E3">
                    <a:lumMod val="25000"/>
                  </a:srgbClr>
                </a:solidFill>
              </a:rPr>
              <a:t>		Latency Evaluation</a:t>
            </a:r>
          </a:p>
          <a:p>
            <a:pPr>
              <a:buNone/>
            </a:pPr>
            <a:endParaRPr lang="en-US" sz="2000" b="1" dirty="0">
              <a:solidFill>
                <a:srgbClr val="BBE0E3">
                  <a:lumMod val="25000"/>
                </a:srgbClr>
              </a:solidFill>
            </a:endParaRPr>
          </a:p>
          <a:p>
            <a:pPr>
              <a:buNone/>
            </a:pPr>
            <a:endParaRPr lang="en-US" sz="2000" b="1" dirty="0">
              <a:solidFill>
                <a:srgbClr val="BBE0E3">
                  <a:lumMod val="25000"/>
                </a:srgbClr>
              </a:solidFill>
            </a:endParaRPr>
          </a:p>
          <a:p>
            <a:pPr>
              <a:buNone/>
            </a:pPr>
            <a:endParaRPr lang="en-US" sz="4400" b="1" dirty="0" smtClean="0">
              <a:solidFill>
                <a:srgbClr val="BBE0E3">
                  <a:lumMod val="25000"/>
                </a:srgbClr>
              </a:solidFill>
            </a:endParaRPr>
          </a:p>
          <a:p>
            <a:pPr>
              <a:buNone/>
            </a:pPr>
            <a:endParaRPr lang="en-US" sz="4400" b="1" dirty="0">
              <a:solidFill>
                <a:srgbClr val="BBE0E3">
                  <a:lumMod val="25000"/>
                </a:srgbClr>
              </a:solidFill>
            </a:endParaRPr>
          </a:p>
          <a:p>
            <a:pPr>
              <a:buNone/>
            </a:pPr>
            <a:endParaRPr lang="en-US" dirty="0"/>
          </a:p>
        </p:txBody>
      </p:sp>
      <p:pic>
        <p:nvPicPr>
          <p:cNvPr id="17" name="Picture 16"/>
          <p:cNvPicPr>
            <a:picLocks noChangeAspect="1"/>
          </p:cNvPicPr>
          <p:nvPr/>
        </p:nvPicPr>
        <p:blipFill>
          <a:blip r:embed="rId3"/>
          <a:stretch>
            <a:fillRect/>
          </a:stretch>
        </p:blipFill>
        <p:spPr>
          <a:xfrm>
            <a:off x="14020800" y="7467600"/>
            <a:ext cx="11277600" cy="6946900"/>
          </a:xfrm>
          <a:prstGeom prst="rect">
            <a:avLst/>
          </a:prstGeom>
        </p:spPr>
      </p:pic>
      <p:pic>
        <p:nvPicPr>
          <p:cNvPr id="19" name="Picture 18"/>
          <p:cNvPicPr>
            <a:picLocks noChangeAspect="1"/>
          </p:cNvPicPr>
          <p:nvPr/>
        </p:nvPicPr>
        <p:blipFill>
          <a:blip r:embed="rId4"/>
          <a:stretch>
            <a:fillRect/>
          </a:stretch>
        </p:blipFill>
        <p:spPr>
          <a:xfrm>
            <a:off x="13639800" y="14554200"/>
            <a:ext cx="11201400" cy="6858000"/>
          </a:xfrm>
          <a:prstGeom prst="rect">
            <a:avLst/>
          </a:prstGeom>
        </p:spPr>
      </p:pic>
      <p:pic>
        <p:nvPicPr>
          <p:cNvPr id="21" name="Picture 20"/>
          <p:cNvPicPr>
            <a:picLocks noChangeAspect="1"/>
          </p:cNvPicPr>
          <p:nvPr/>
        </p:nvPicPr>
        <p:blipFill>
          <a:blip r:embed="rId5"/>
          <a:stretch>
            <a:fillRect/>
          </a:stretch>
        </p:blipFill>
        <p:spPr>
          <a:xfrm>
            <a:off x="14020800" y="21640800"/>
            <a:ext cx="11201400" cy="8534400"/>
          </a:xfrm>
          <a:prstGeom prst="rect">
            <a:avLst/>
          </a:prstGeom>
        </p:spPr>
      </p:pic>
      <p:sp>
        <p:nvSpPr>
          <p:cNvPr id="22" name="TextBox 21"/>
          <p:cNvSpPr txBox="1"/>
          <p:nvPr/>
        </p:nvSpPr>
        <p:spPr>
          <a:xfrm>
            <a:off x="25984200" y="8305800"/>
            <a:ext cx="12343113" cy="769441"/>
          </a:xfrm>
          <a:prstGeom prst="rect">
            <a:avLst/>
          </a:prstGeom>
          <a:noFill/>
        </p:spPr>
        <p:txBody>
          <a:bodyPr wrap="square" rtlCol="0">
            <a:spAutoFit/>
          </a:bodyPr>
          <a:lstStyle/>
          <a:p>
            <a:pPr>
              <a:buNone/>
            </a:pPr>
            <a:r>
              <a:rPr lang="en-US" sz="4400" b="1" dirty="0" smtClean="0">
                <a:solidFill>
                  <a:srgbClr val="BBE0E3">
                    <a:lumMod val="25000"/>
                  </a:srgbClr>
                </a:solidFill>
              </a:rPr>
              <a:t>			Throughput Evaluation</a:t>
            </a:r>
            <a:endParaRPr lang="en-US" sz="4400" b="1" dirty="0">
              <a:solidFill>
                <a:srgbClr val="BBE0E3">
                  <a:lumMod val="25000"/>
                </a:srgbClr>
              </a:solidFill>
            </a:endParaRPr>
          </a:p>
        </p:txBody>
      </p:sp>
      <p:sp>
        <p:nvSpPr>
          <p:cNvPr id="24" name="TextBox 23"/>
          <p:cNvSpPr txBox="1"/>
          <p:nvPr/>
        </p:nvSpPr>
        <p:spPr>
          <a:xfrm>
            <a:off x="27542912" y="10000979"/>
            <a:ext cx="412292" cy="2351413"/>
          </a:xfrm>
          <a:prstGeom prst="rect">
            <a:avLst/>
          </a:prstGeom>
          <a:noFill/>
        </p:spPr>
        <p:txBody>
          <a:bodyPr wrap="none" rtlCol="0">
            <a:spAutoFit/>
          </a:bodyPr>
          <a:lstStyle/>
          <a:p>
            <a:pPr>
              <a:buNone/>
            </a:pPr>
            <a:endParaRPr lang="en-US" sz="2800" b="1" dirty="0">
              <a:solidFill>
                <a:srgbClr val="BBE0E3">
                  <a:lumMod val="25000"/>
                </a:srgbClr>
              </a:solidFill>
            </a:endParaRPr>
          </a:p>
          <a:p>
            <a:endParaRPr lang="en-US" dirty="0"/>
          </a:p>
        </p:txBody>
      </p:sp>
      <p:pic>
        <p:nvPicPr>
          <p:cNvPr id="25" name="Picture 24"/>
          <p:cNvPicPr>
            <a:picLocks noChangeAspect="1"/>
          </p:cNvPicPr>
          <p:nvPr/>
        </p:nvPicPr>
        <p:blipFill>
          <a:blip r:embed="rId6"/>
          <a:stretch>
            <a:fillRect/>
          </a:stretch>
        </p:blipFill>
        <p:spPr>
          <a:xfrm>
            <a:off x="26289000" y="7543800"/>
            <a:ext cx="10820400" cy="7086600"/>
          </a:xfrm>
          <a:prstGeom prst="rect">
            <a:avLst/>
          </a:prstGeom>
        </p:spPr>
      </p:pic>
      <p:pic>
        <p:nvPicPr>
          <p:cNvPr id="28" name="Picture 27"/>
          <p:cNvPicPr>
            <a:picLocks noChangeAspect="1"/>
          </p:cNvPicPr>
          <p:nvPr/>
        </p:nvPicPr>
        <p:blipFill>
          <a:blip r:embed="rId7"/>
          <a:stretch>
            <a:fillRect/>
          </a:stretch>
        </p:blipFill>
        <p:spPr>
          <a:xfrm>
            <a:off x="26517600" y="14630400"/>
            <a:ext cx="10744200" cy="5803900"/>
          </a:xfrm>
          <a:prstGeom prst="rect">
            <a:avLst/>
          </a:prstGeom>
        </p:spPr>
      </p:pic>
      <p:pic>
        <p:nvPicPr>
          <p:cNvPr id="31" name="Picture 30"/>
          <p:cNvPicPr>
            <a:picLocks noChangeAspect="1"/>
          </p:cNvPicPr>
          <p:nvPr/>
        </p:nvPicPr>
        <p:blipFill>
          <a:blip r:embed="rId8"/>
          <a:stretch>
            <a:fillRect/>
          </a:stretch>
        </p:blipFill>
        <p:spPr>
          <a:xfrm>
            <a:off x="26517600" y="20497800"/>
            <a:ext cx="10744200" cy="8458200"/>
          </a:xfrm>
          <a:prstGeom prst="rect">
            <a:avLst/>
          </a:prstGeom>
        </p:spPr>
      </p:pic>
      <p:sp>
        <p:nvSpPr>
          <p:cNvPr id="58" name="Rectangle 371"/>
          <p:cNvSpPr>
            <a:spLocks noChangeArrowheads="1"/>
          </p:cNvSpPr>
          <p:nvPr/>
        </p:nvSpPr>
        <p:spPr bwMode="auto">
          <a:xfrm>
            <a:off x="39090600" y="19354800"/>
            <a:ext cx="10283825" cy="937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gn="ctr" eaLnBrk="1" hangingPunct="1">
              <a:spcBef>
                <a:spcPct val="0"/>
              </a:spcBef>
              <a:spcAft>
                <a:spcPct val="65000"/>
              </a:spcAft>
              <a:buFontTx/>
              <a:buNone/>
            </a:pPr>
            <a:r>
              <a:rPr lang="en-US" sz="4500" b="1" dirty="0" smtClean="0">
                <a:solidFill>
                  <a:schemeClr val="accent1">
                    <a:lumMod val="25000"/>
                  </a:schemeClr>
                </a:solidFill>
                <a:latin typeface="+mj-lt"/>
                <a:cs typeface="Times New Roman" pitchFamily="18" charset="0"/>
              </a:rPr>
              <a:t>References</a:t>
            </a:r>
            <a:endParaRPr lang="en-US" sz="4500" b="1" dirty="0">
              <a:solidFill>
                <a:schemeClr val="accent1">
                  <a:lumMod val="25000"/>
                </a:schemeClr>
              </a:solidFill>
              <a:latin typeface="+mj-lt"/>
              <a:cs typeface="Times New Roman" pitchFamily="18" charset="0"/>
            </a:endParaRPr>
          </a:p>
          <a:p>
            <a:pPr marL="457200" indent="-457200">
              <a:lnSpc>
                <a:spcPct val="115000"/>
              </a:lnSpc>
              <a:buFont typeface="Wingdings" charset="2"/>
              <a:buChar char="Ø"/>
            </a:pPr>
            <a:r>
              <a:rPr lang="en-US" sz="2400" b="1" dirty="0" smtClean="0">
                <a:solidFill>
                  <a:schemeClr val="accent1">
                    <a:lumMod val="25000"/>
                  </a:schemeClr>
                </a:solidFill>
                <a:latin typeface="+mj-lt"/>
                <a:cs typeface="Times New Roman" pitchFamily="18" charset="0"/>
              </a:rPr>
              <a:t>Amazon AWS EC2  - https</a:t>
            </a:r>
            <a:r>
              <a:rPr lang="en-US" sz="2400" b="1" dirty="0">
                <a:solidFill>
                  <a:schemeClr val="accent1">
                    <a:lumMod val="25000"/>
                  </a:schemeClr>
                </a:solidFill>
                <a:latin typeface="+mj-lt"/>
                <a:cs typeface="Times New Roman" pitchFamily="18" charset="0"/>
              </a:rPr>
              <a:t>://</a:t>
            </a:r>
            <a:r>
              <a:rPr lang="en-US" sz="2400" b="1" dirty="0" err="1">
                <a:solidFill>
                  <a:schemeClr val="accent1">
                    <a:lumMod val="25000"/>
                  </a:schemeClr>
                </a:solidFill>
                <a:latin typeface="+mj-lt"/>
                <a:cs typeface="Times New Roman" pitchFamily="18" charset="0"/>
              </a:rPr>
              <a:t>aws.amazon.com</a:t>
            </a:r>
            <a:r>
              <a:rPr lang="en-US" sz="2400" b="1" dirty="0">
                <a:solidFill>
                  <a:schemeClr val="accent1">
                    <a:lumMod val="25000"/>
                  </a:schemeClr>
                </a:solidFill>
                <a:latin typeface="+mj-lt"/>
                <a:cs typeface="Times New Roman" pitchFamily="18" charset="0"/>
              </a:rPr>
              <a:t>/ec2/  </a:t>
            </a:r>
            <a:endParaRPr lang="en-US" sz="2400" b="1" dirty="0" smtClean="0">
              <a:solidFill>
                <a:schemeClr val="accent1">
                  <a:lumMod val="25000"/>
                </a:schemeClr>
              </a:solidFill>
              <a:latin typeface="+mj-lt"/>
              <a:cs typeface="Times New Roman" pitchFamily="18" charset="0"/>
            </a:endParaRPr>
          </a:p>
          <a:p>
            <a:pPr marL="457200" indent="-457200">
              <a:lnSpc>
                <a:spcPct val="115000"/>
              </a:lnSpc>
              <a:buFont typeface="Wingdings" charset="2"/>
              <a:buChar char="Ø"/>
            </a:pPr>
            <a:r>
              <a:rPr lang="en-US" sz="2400" b="1" dirty="0" smtClean="0">
                <a:solidFill>
                  <a:schemeClr val="accent1">
                    <a:lumMod val="25000"/>
                  </a:schemeClr>
                </a:solidFill>
                <a:latin typeface="+mj-lt"/>
                <a:cs typeface="Times New Roman" pitchFamily="18" charset="0"/>
              </a:rPr>
              <a:t>Cassandra </a:t>
            </a:r>
            <a:r>
              <a:rPr lang="en-US" sz="2400" b="1" dirty="0">
                <a:solidFill>
                  <a:schemeClr val="accent1">
                    <a:lumMod val="25000"/>
                  </a:schemeClr>
                </a:solidFill>
                <a:latin typeface="+mj-lt"/>
                <a:cs typeface="Times New Roman" pitchFamily="18" charset="0"/>
              </a:rPr>
              <a:t>Documentation - </a:t>
            </a:r>
            <a:r>
              <a:rPr lang="en-US" sz="2400" b="1" dirty="0" smtClean="0">
                <a:solidFill>
                  <a:schemeClr val="accent1">
                    <a:lumMod val="25000"/>
                  </a:schemeClr>
                </a:solidFill>
                <a:latin typeface="+mj-lt"/>
                <a:cs typeface="Times New Roman" pitchFamily="18" charset="0"/>
              </a:rPr>
              <a:t>  	      </a:t>
            </a:r>
            <a:r>
              <a:rPr lang="en-US" sz="2400" b="1" dirty="0" smtClean="0">
                <a:solidFill>
                  <a:schemeClr val="accent1">
                    <a:lumMod val="25000"/>
                  </a:schemeClr>
                </a:solidFill>
                <a:latin typeface="+mj-lt"/>
                <a:cs typeface="Times New Roman" pitchFamily="18" charset="0"/>
                <a:hlinkClick r:id="rId9"/>
              </a:rPr>
              <a:t>http</a:t>
            </a:r>
            <a:r>
              <a:rPr lang="en-US" sz="2400" b="1" dirty="0">
                <a:solidFill>
                  <a:schemeClr val="accent1">
                    <a:lumMod val="25000"/>
                  </a:schemeClr>
                </a:solidFill>
                <a:latin typeface="+mj-lt"/>
                <a:cs typeface="Times New Roman" pitchFamily="18" charset="0"/>
                <a:hlinkClick r:id="rId9"/>
              </a:rPr>
              <a:t>://wiki.apache.org/cassandra/</a:t>
            </a:r>
            <a:r>
              <a:rPr lang="en-US" sz="2400" b="1" dirty="0" smtClean="0">
                <a:solidFill>
                  <a:schemeClr val="accent1">
                    <a:lumMod val="25000"/>
                  </a:schemeClr>
                </a:solidFill>
                <a:latin typeface="+mj-lt"/>
                <a:cs typeface="Times New Roman" pitchFamily="18" charset="0"/>
                <a:hlinkClick r:id="rId9"/>
              </a:rPr>
              <a:t>GettingStarted</a:t>
            </a:r>
            <a:endParaRPr lang="en-US" sz="2400" b="1" dirty="0" smtClean="0">
              <a:solidFill>
                <a:schemeClr val="accent1">
                  <a:lumMod val="25000"/>
                </a:schemeClr>
              </a:solidFill>
              <a:latin typeface="+mj-lt"/>
              <a:cs typeface="Times New Roman" pitchFamily="18" charset="0"/>
            </a:endParaRPr>
          </a:p>
          <a:p>
            <a:pPr marL="457200" indent="-457200">
              <a:lnSpc>
                <a:spcPct val="115000"/>
              </a:lnSpc>
              <a:buFont typeface="Wingdings" charset="2"/>
              <a:buChar char="Ø"/>
            </a:pPr>
            <a:r>
              <a:rPr lang="en-US" sz="2400" b="1" dirty="0" smtClean="0">
                <a:solidFill>
                  <a:schemeClr val="accent1">
                    <a:lumMod val="25000"/>
                  </a:schemeClr>
                </a:solidFill>
                <a:latin typeface="+mj-lt"/>
                <a:cs typeface="Times New Roman" pitchFamily="18" charset="0"/>
              </a:rPr>
              <a:t>Mongo </a:t>
            </a:r>
            <a:r>
              <a:rPr lang="en-US" sz="2400" b="1" dirty="0">
                <a:solidFill>
                  <a:schemeClr val="accent1">
                    <a:lumMod val="25000"/>
                  </a:schemeClr>
                </a:solidFill>
                <a:latin typeface="+mj-lt"/>
                <a:cs typeface="Times New Roman" pitchFamily="18" charset="0"/>
              </a:rPr>
              <a:t>DB tutorial - </a:t>
            </a:r>
            <a:r>
              <a:rPr lang="en-US" sz="2400" b="1" dirty="0">
                <a:solidFill>
                  <a:schemeClr val="accent1">
                    <a:lumMod val="25000"/>
                  </a:schemeClr>
                </a:solidFill>
                <a:latin typeface="+mj-lt"/>
                <a:cs typeface="Times New Roman" pitchFamily="18" charset="0"/>
                <a:hlinkClick r:id="rId10"/>
              </a:rPr>
              <a:t>https://www.mongodb.com/mongodb-</a:t>
            </a:r>
            <a:r>
              <a:rPr lang="en-US" sz="2400" b="1" dirty="0" smtClean="0">
                <a:solidFill>
                  <a:schemeClr val="accent1">
                    <a:lumMod val="25000"/>
                  </a:schemeClr>
                </a:solidFill>
                <a:latin typeface="+mj-lt"/>
                <a:cs typeface="Times New Roman" pitchFamily="18" charset="0"/>
                <a:hlinkClick r:id="rId10"/>
              </a:rPr>
              <a:t>architecture</a:t>
            </a:r>
            <a:endParaRPr lang="en-US" sz="2400" b="1" dirty="0" smtClean="0">
              <a:solidFill>
                <a:schemeClr val="accent1">
                  <a:lumMod val="25000"/>
                </a:schemeClr>
              </a:solidFill>
              <a:latin typeface="+mj-lt"/>
              <a:cs typeface="Times New Roman" pitchFamily="18" charset="0"/>
            </a:endParaRPr>
          </a:p>
          <a:p>
            <a:pPr marL="457200" indent="-457200">
              <a:lnSpc>
                <a:spcPct val="115000"/>
              </a:lnSpc>
              <a:buFont typeface="Wingdings" charset="2"/>
              <a:buChar char="Ø"/>
            </a:pPr>
            <a:r>
              <a:rPr lang="en-US" sz="2400" b="1" dirty="0" err="1" smtClean="0">
                <a:solidFill>
                  <a:schemeClr val="accent1">
                    <a:lumMod val="25000"/>
                  </a:schemeClr>
                </a:solidFill>
                <a:latin typeface="+mj-lt"/>
                <a:cs typeface="Times New Roman" pitchFamily="18" charset="0"/>
              </a:rPr>
              <a:t>Reddis</a:t>
            </a:r>
            <a:r>
              <a:rPr lang="en-US" sz="2400" b="1" dirty="0">
                <a:solidFill>
                  <a:schemeClr val="accent1">
                    <a:lumMod val="25000"/>
                  </a:schemeClr>
                </a:solidFill>
                <a:latin typeface="+mj-lt"/>
                <a:cs typeface="Times New Roman" pitchFamily="18" charset="0"/>
              </a:rPr>
              <a:t> Documentation - </a:t>
            </a:r>
            <a:r>
              <a:rPr lang="en-US" sz="2400" b="1" dirty="0">
                <a:solidFill>
                  <a:schemeClr val="accent1">
                    <a:lumMod val="25000"/>
                  </a:schemeClr>
                </a:solidFill>
                <a:latin typeface="+mj-lt"/>
                <a:cs typeface="Times New Roman" pitchFamily="18" charset="0"/>
                <a:hlinkClick r:id="rId11"/>
              </a:rPr>
              <a:t>http://redis.io/</a:t>
            </a:r>
            <a:r>
              <a:rPr lang="en-US" sz="2400" b="1" dirty="0" smtClean="0">
                <a:solidFill>
                  <a:schemeClr val="accent1">
                    <a:lumMod val="25000"/>
                  </a:schemeClr>
                </a:solidFill>
                <a:latin typeface="+mj-lt"/>
                <a:cs typeface="Times New Roman" pitchFamily="18" charset="0"/>
                <a:hlinkClick r:id="rId11"/>
              </a:rPr>
              <a:t>documentation</a:t>
            </a:r>
            <a:endParaRPr lang="en-US" sz="2400" b="1" dirty="0" smtClean="0">
              <a:solidFill>
                <a:schemeClr val="accent1">
                  <a:lumMod val="25000"/>
                </a:schemeClr>
              </a:solidFill>
              <a:latin typeface="+mj-lt"/>
              <a:cs typeface="Times New Roman" pitchFamily="18" charset="0"/>
            </a:endParaRPr>
          </a:p>
          <a:p>
            <a:pPr marL="457200" indent="-457200">
              <a:lnSpc>
                <a:spcPct val="115000"/>
              </a:lnSpc>
              <a:buFont typeface="Wingdings" charset="2"/>
              <a:buChar char="Ø"/>
            </a:pPr>
            <a:r>
              <a:rPr lang="en-US" sz="2400" b="1" dirty="0" smtClean="0">
                <a:solidFill>
                  <a:schemeClr val="accent1">
                    <a:lumMod val="25000"/>
                  </a:schemeClr>
                </a:solidFill>
                <a:latin typeface="+mj-lt"/>
                <a:cs typeface="Times New Roman" pitchFamily="18" charset="0"/>
              </a:rPr>
              <a:t>Dynamo </a:t>
            </a:r>
            <a:r>
              <a:rPr lang="en-US" sz="2400" b="1" dirty="0">
                <a:solidFill>
                  <a:schemeClr val="accent1">
                    <a:lumMod val="25000"/>
                  </a:schemeClr>
                </a:solidFill>
                <a:latin typeface="+mj-lt"/>
                <a:cs typeface="Times New Roman" pitchFamily="18" charset="0"/>
              </a:rPr>
              <a:t>DB tutorial - </a:t>
            </a:r>
            <a:r>
              <a:rPr lang="en-US" sz="2400" b="1" dirty="0">
                <a:solidFill>
                  <a:schemeClr val="accent1">
                    <a:lumMod val="25000"/>
                  </a:schemeClr>
                </a:solidFill>
                <a:latin typeface="+mj-lt"/>
                <a:cs typeface="Times New Roman" pitchFamily="18" charset="0"/>
                <a:hlinkClick r:id="rId12"/>
              </a:rPr>
              <a:t>https://aws.amazon.com/dynamodb</a:t>
            </a:r>
            <a:r>
              <a:rPr lang="en-US" sz="2400" b="1" dirty="0" smtClean="0">
                <a:solidFill>
                  <a:schemeClr val="accent1">
                    <a:lumMod val="25000"/>
                  </a:schemeClr>
                </a:solidFill>
                <a:latin typeface="+mj-lt"/>
                <a:cs typeface="Times New Roman" pitchFamily="18" charset="0"/>
                <a:hlinkClick r:id="rId12"/>
              </a:rPr>
              <a:t>/</a:t>
            </a:r>
            <a:endParaRPr lang="en-US" sz="2400" b="1" dirty="0" smtClean="0">
              <a:solidFill>
                <a:schemeClr val="accent1">
                  <a:lumMod val="25000"/>
                </a:schemeClr>
              </a:solidFill>
              <a:latin typeface="+mj-lt"/>
              <a:cs typeface="Times New Roman" pitchFamily="18" charset="0"/>
            </a:endParaRPr>
          </a:p>
          <a:p>
            <a:pPr>
              <a:lnSpc>
                <a:spcPct val="115000"/>
              </a:lnSpc>
              <a:buNone/>
            </a:pPr>
            <a:endParaRPr lang="en-US" sz="2400" b="1" dirty="0" smtClean="0">
              <a:solidFill>
                <a:schemeClr val="accent1">
                  <a:lumMod val="25000"/>
                </a:schemeClr>
              </a:solidFill>
              <a:latin typeface="+mj-lt"/>
              <a:cs typeface="Times New Roman" pitchFamily="18" charset="0"/>
            </a:endParaRPr>
          </a:p>
          <a:p>
            <a:pPr marL="457200" indent="-457200">
              <a:lnSpc>
                <a:spcPct val="115000"/>
              </a:lnSpc>
              <a:buFont typeface="Wingdings" charset="2"/>
              <a:buChar char="Ø"/>
            </a:pPr>
            <a:endParaRPr lang="en-US" sz="2400" b="1" dirty="0" smtClean="0">
              <a:solidFill>
                <a:schemeClr val="accent1">
                  <a:lumMod val="25000"/>
                </a:schemeClr>
              </a:solidFill>
              <a:latin typeface="+mj-lt"/>
              <a:cs typeface="Times New Roman" pitchFamily="18" charset="0"/>
            </a:endParaRPr>
          </a:p>
          <a:p>
            <a:pPr marL="457200" indent="-457200">
              <a:lnSpc>
                <a:spcPct val="115000"/>
              </a:lnSpc>
              <a:buFont typeface="Wingdings" charset="2"/>
              <a:buChar char="Ø"/>
            </a:pPr>
            <a:endParaRPr lang="en-US" sz="2400" b="1" dirty="0" smtClean="0">
              <a:solidFill>
                <a:schemeClr val="accent1">
                  <a:lumMod val="25000"/>
                </a:schemeClr>
              </a:solidFill>
              <a:latin typeface="+mj-lt"/>
              <a:cs typeface="Times New Roman" pitchFamily="18" charset="0"/>
            </a:endParaRPr>
          </a:p>
          <a:p>
            <a:pPr marL="457200" indent="-457200">
              <a:lnSpc>
                <a:spcPct val="115000"/>
              </a:lnSpc>
              <a:buFont typeface="Wingdings" charset="2"/>
              <a:buChar char="Ø"/>
            </a:pPr>
            <a:endParaRPr lang="en-US" sz="2400" b="1" dirty="0">
              <a:solidFill>
                <a:schemeClr val="accent1">
                  <a:lumMod val="25000"/>
                </a:schemeClr>
              </a:solidFill>
              <a:latin typeface="+mj-lt"/>
              <a:cs typeface="Times New Roman" pitchFamily="18" charset="0"/>
            </a:endParaRPr>
          </a:p>
        </p:txBody>
      </p:sp>
      <p:pic>
        <p:nvPicPr>
          <p:cNvPr id="81313" name="Picture 81312" descr="mongodb.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28800" y="27127200"/>
            <a:ext cx="1905000" cy="2286000"/>
          </a:xfrm>
          <a:prstGeom prst="rect">
            <a:avLst/>
          </a:prstGeom>
        </p:spPr>
      </p:pic>
      <p:pic>
        <p:nvPicPr>
          <p:cNvPr id="81314" name="Picture 81313" descr="cassandra.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72000" y="27127200"/>
            <a:ext cx="3429000" cy="2413000"/>
          </a:xfrm>
          <a:prstGeom prst="rect">
            <a:avLst/>
          </a:prstGeom>
        </p:spPr>
      </p:pic>
      <p:pic>
        <p:nvPicPr>
          <p:cNvPr id="81315" name="Picture 81314" descr="redis.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28800" y="30937200"/>
            <a:ext cx="6096000" cy="2133600"/>
          </a:xfrm>
          <a:prstGeom prst="rect">
            <a:avLst/>
          </a:prstGeom>
        </p:spPr>
      </p:pic>
      <p:pic>
        <p:nvPicPr>
          <p:cNvPr id="81316" name="Picture 81315" descr="dynamodb-logo.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991600" y="27203400"/>
            <a:ext cx="3124200" cy="2286000"/>
          </a:xfrm>
          <a:prstGeom prst="rect">
            <a:avLst/>
          </a:prstGeom>
        </p:spPr>
      </p:pic>
      <p:pic>
        <p:nvPicPr>
          <p:cNvPr id="81318" name="Picture 81317"/>
          <p:cNvPicPr>
            <a:picLocks noChangeAspect="1"/>
          </p:cNvPicPr>
          <p:nvPr/>
        </p:nvPicPr>
        <p:blipFill>
          <a:blip r:embed="rId17"/>
          <a:stretch>
            <a:fillRect/>
          </a:stretch>
        </p:blipFill>
        <p:spPr>
          <a:xfrm>
            <a:off x="27203400" y="29641800"/>
            <a:ext cx="9601200" cy="5638800"/>
          </a:xfrm>
          <a:prstGeom prst="rect">
            <a:avLst/>
          </a:prstGeom>
        </p:spPr>
      </p:pic>
      <p:pic>
        <p:nvPicPr>
          <p:cNvPr id="81320" name="Picture 81319"/>
          <p:cNvPicPr>
            <a:picLocks noChangeAspect="1"/>
          </p:cNvPicPr>
          <p:nvPr/>
        </p:nvPicPr>
        <p:blipFill>
          <a:blip r:embed="rId18"/>
          <a:stretch>
            <a:fillRect/>
          </a:stretch>
        </p:blipFill>
        <p:spPr>
          <a:xfrm>
            <a:off x="14554200" y="30861000"/>
            <a:ext cx="9982200" cy="4876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M02810769">
  <a:themeElements>
    <a:clrScheme name="medical poster with graphics_post design_082605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edical Poster">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74430" tIns="138248" rIns="274430" bIns="138248" numCol="1" anchor="t" anchorCtr="0" compatLnSpc="1">
        <a:prstTxWarp prst="textNoShape">
          <a:avLst/>
        </a:prstTxWarp>
      </a:bodyPr>
      <a:lstStyle>
        <a:defPPr marL="1027113" marR="0" indent="-1027113" algn="l" defTabSz="6288088" rtl="0" eaLnBrk="0" fontAlgn="base" latinLnBrk="0" hangingPunct="0">
          <a:lnSpc>
            <a:spcPct val="100000"/>
          </a:lnSpc>
          <a:spcBef>
            <a:spcPct val="20000"/>
          </a:spcBef>
          <a:spcAft>
            <a:spcPct val="0"/>
          </a:spcAft>
          <a:buClrTx/>
          <a:buSzTx/>
          <a:buFontTx/>
          <a:buChar char="•"/>
          <a:tabLst/>
          <a:defRPr kumimoji="0" lang="en-US" sz="99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74430" tIns="138248" rIns="274430" bIns="138248" numCol="1" anchor="t" anchorCtr="0" compatLnSpc="1">
        <a:prstTxWarp prst="textNoShape">
          <a:avLst/>
        </a:prstTxWarp>
      </a:bodyPr>
      <a:lstStyle>
        <a:defPPr marL="1027113" marR="0" indent="-1027113" algn="l" defTabSz="6288088" rtl="0" eaLnBrk="0" fontAlgn="base" latinLnBrk="0" hangingPunct="0">
          <a:lnSpc>
            <a:spcPct val="100000"/>
          </a:lnSpc>
          <a:spcBef>
            <a:spcPct val="20000"/>
          </a:spcBef>
          <a:spcAft>
            <a:spcPct val="0"/>
          </a:spcAft>
          <a:buClrTx/>
          <a:buSzTx/>
          <a:buFontTx/>
          <a:buChar char="•"/>
          <a:tabLst/>
          <a:defRPr kumimoji="0" lang="en-US" sz="99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edical poster with graphics_post design_082605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edical poster with graphics_post design_082605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edical poster with graphics_post design_082605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edical poster with graphics_post design_082605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edical poster with graphics_post design_082605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edical poster with graphics_post design_082605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edical poster with graphics_post design_082605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edical poster with graphics_post design_082605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edical poster with graphics_post design_082605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edical poster with graphics_post design_082605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edical poster with graphics_post design_082605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edical poster with graphics_post design_082605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2035-01-01T08:00:00+00:00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755524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 xsi:nil="true"/>
    <Markets xmlns="4873beb7-5857-4685-be1f-d57550cc96cc"/>
    <OriginAsset xmlns="4873beb7-5857-4685-be1f-d57550cc96cc" xsi:nil="true"/>
    <AssetStart xmlns="4873beb7-5857-4685-be1f-d57550cc96cc">2012-01-05T20:11:00+00:00</AssetStart>
    <FriendlyTitle xmlns="4873beb7-5857-4685-be1f-d57550cc96cc" xsi:nil="true"/>
    <MarketSpecific xmlns="4873beb7-5857-4685-be1f-d57550cc96cc">false</MarketSpecific>
    <TPNamespace xmlns="4873beb7-5857-4685-be1f-d57550cc96cc" xsi:nil="true"/>
    <PublishStatusLookup xmlns="4873beb7-5857-4685-be1f-d57550cc96cc">
      <Value>1425919</Value>
      <Value>1425920</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Medical poster with graphics</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2007 Template UpLeveling Do Not HandOff</UALocComments>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12 Default</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TP102810768</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14</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LocMarketGroupTiers2 xmlns="4873beb7-5857-4685-be1f-d57550cc96cc">,t:Tier 1,t:Tier 2,t:Tier 3,</LocMarketGroupTiers2>
  </documentManagement>
</p:properties>
</file>

<file path=customXml/itemProps1.xml><?xml version="1.0" encoding="utf-8"?>
<ds:datastoreItem xmlns:ds="http://schemas.openxmlformats.org/officeDocument/2006/customXml" ds:itemID="{A13348D4-11A4-4C9D-A9C8-7DE1F7731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10CDEE-6E89-4FD2-9D39-B5EF7D79FE99}">
  <ds:schemaRefs>
    <ds:schemaRef ds:uri="http://schemas.microsoft.com/sharepoint/v3/contenttype/forms"/>
  </ds:schemaRefs>
</ds:datastoreItem>
</file>

<file path=customXml/itemProps3.xml><?xml version="1.0" encoding="utf-8"?>
<ds:datastoreItem xmlns:ds="http://schemas.openxmlformats.org/officeDocument/2006/customXml" ds:itemID="{068B7373-4241-4263-9EDE-C9A592808769}">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TM02810769</Template>
  <TotalTime>1290</TotalTime>
  <Words>439</Words>
  <Application>Microsoft Macintosh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TM02810769</vt:lpstr>
      <vt:lpstr>Performance Evaluation of Different Distributed Databases Unnikrishnan Sasikumar, A20345030 Department of Computer Science Illinois Institute of Technology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poster with graphics</dc:title>
  <dc:creator>Chaim</dc:creator>
  <cp:lastModifiedBy>Unnikrishnan Sasikumar</cp:lastModifiedBy>
  <cp:revision>17</cp:revision>
  <cp:lastPrinted>2004-07-01T22:30:03Z</cp:lastPrinted>
  <dcterms:created xsi:type="dcterms:W3CDTF">2011-12-27T21:55:19Z</dcterms:created>
  <dcterms:modified xsi:type="dcterms:W3CDTF">2015-12-01T01:14:28Z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TC100214271033</vt:lpwstr>
  </property>
  <property fmtid="{D5CDD505-2E9C-101B-9397-08002B2CF9AE}" pid="3" name="ContentTypeId">
    <vt:lpwstr>0x0101006EDDDB5EE6D98C44930B742096920B300400F5B6D36B3EF94B4E9A635CDF2A18F5B8</vt:lpwstr>
  </property>
  <property fmtid="{D5CDD505-2E9C-101B-9397-08002B2CF9AE}" pid="4" name="InternalTags">
    <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y fmtid="{D5CDD505-2E9C-101B-9397-08002B2CF9AE}" pid="9" name="LocMarketGroupTiers">
    <vt:lpwstr>,t:Tier 1,t:Tier 2,t:Tier 3,</vt:lpwstr>
  </property>
</Properties>
</file>