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A03A48-6FF8-4F6C-83BC-49909D838E96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6"/>
            <p14:sldId id="267"/>
            <p14:sldId id="268"/>
          </p14:sldIdLst>
        </p14:section>
        <p14:section name="Untitled Section" id="{E6F5705F-C1CC-4DB5-9424-C5651F2F9AC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5294-6791-5CBD-815D-E10B9B6E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23DA8-58A4-9F22-35E0-D0864822D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C73E-3CDE-F7FC-859B-5623BB3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DA22-692F-92F4-EE3E-5EC4A97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1186-8AC2-70A9-6188-8118FA61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11E-94B2-EC50-710D-F783C683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F887E-73B7-6824-CB79-809E4A94F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0F6B-39CC-DA39-0E65-E7BA0F6A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A683-DC3D-B652-350B-5D46EFE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0F1F-321C-BB8B-E6FA-6906F9F4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5B79-542C-9E59-5B20-706693AC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0594-B517-2830-B982-A52E2C8F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C343-5791-E6EB-D29E-8F32EF8B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3600-0DF7-1F5B-BF54-CA352C6C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29EA-EF1A-43DB-F8E2-B4F41BB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0D99-920E-594D-BFCE-DCECC389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A7D0-478C-67C6-7526-40BEA8F2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6E26-9374-C5AE-963A-C7C33D4A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196D-EB05-3687-291A-927614A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3AFA-E306-C646-808F-7F6FAFBA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B939-1C1D-C603-D178-BC38F15D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3C661-5799-F45F-1F78-34AEC465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CA8-324E-F495-61D5-36234EB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E6E5-0A7D-DEB0-3ECF-C9A203D8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52B2-5A84-F8B3-D7A9-89C1D17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7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DE56-DA7B-7569-0A7B-242E2531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7062-375A-0311-026C-D74C6AD28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188D-69AB-CA3F-2089-D946ABD8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68D3-071B-06E1-313F-35D52A7A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64D1-4809-B815-621C-13B2E9B4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4548B-6048-AE54-B408-F56C9DC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DC9F-3C89-4B0C-5A73-9EA10260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5D3A-1895-C2CD-276D-6BFA34CE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46497-786C-361C-9929-21257604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5C1E0-8368-EC04-9714-3F10C480B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CFFD-C2FB-F8CE-964F-D635BD180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0534-9954-DF7C-4F4E-5B3A697E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28F4-1298-9EAE-EAE7-E0FA2CAF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F0C1-86D6-2213-7083-AC4EDEA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0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F038-AB5F-2078-6D78-154AF9C3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D673F-4B88-F95E-03EC-1297635A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7E97-B9A1-E2BC-91DE-8E7C20DD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DCDF-C183-BCFE-49B3-C74D445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86C86-E8D1-8C96-1084-5DABF1F8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7647-EACB-9618-7EC1-A4AB226C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ED82-F7AF-CC07-4CFF-764C75B7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83B1-1251-FD70-9E19-4CBCFDD6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C7DB-EA5D-BAA2-6C7A-6541BE11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FE3F-ED8F-0C59-2C45-483EE0BF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452FC-BF8A-9E1B-C3C8-E9D04C5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C47AB-8C66-9A87-CED0-809312B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0994-3DBE-BA8B-7035-0F8C9174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15C-7E32-E418-DF75-034AAF4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452FC-671B-56A6-80BB-F93224089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90A6C-3C0E-CDBA-83E9-4745685F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7FD7-00D7-089F-8980-A12E106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A95D-A80A-8B79-9F5D-A3379448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F7B5-14C5-EF72-D1E6-FE8BFD9E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88117-8A47-2281-E8A5-6E3AC119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312D-ECA9-55D9-1816-AB5BE7B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125A-DA0A-A2FE-2E8B-E1BB20ED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4B04-E834-4FBE-A6A3-9E567057946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0CFC-A8CC-6060-A268-7E9F9BDD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477A-837D-5C43-FFFA-D86ADF84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1C6B-6535-47D5-B072-654837BC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dux-toolkit.js.org/api/createAsyncThunk#cance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dux-toolkit.js.org/api/configureStor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redux-toolkit.js.org/api/getDefaultMiddleware#included-default-middle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dux-toolkit.js.org/api/createReduc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basics/actions" TargetMode="External"/><Relationship Id="rId2" Type="http://schemas.openxmlformats.org/officeDocument/2006/relationships/hyperlink" Target="https://redux-toolkit.js.org/api/create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dux-toolkit.js.org/api/createSl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edux-toolkit.js.org/api/createSlice#extrareduc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dux-toolkit.js.org/api/createAsyncTh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dux-toolkit.js.org/api/createAsyncTh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3962-5938-665B-B727-E114D9A6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2" y="65316"/>
            <a:ext cx="9144000" cy="64112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Redux Tool Kit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1E58C7-ADBD-1DA0-4E26-72AA2695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06439"/>
            <a:ext cx="12192000" cy="6151561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The </a:t>
            </a:r>
            <a:r>
              <a:rPr lang="en-US" sz="1400" b="1" i="0" dirty="0">
                <a:solidFill>
                  <a:srgbClr val="1C1E21"/>
                </a:solidFill>
                <a:effectLst/>
                <a:latin typeface="system-ui"/>
              </a:rPr>
              <a:t>Redux Toolkit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 package is intended to be the standard way to write 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  <a:hlinkClick r:id="rId2"/>
              </a:rPr>
              <a:t>Redux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 logic. It was originally created to help address three common concerns about Redux: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"Configuring a Redux store is too complicated"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"I have to add a lot of packages to get Redux to do anything useful"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"Redux requires too much boilerplate code"</a:t>
            </a:r>
          </a:p>
          <a:p>
            <a:pPr algn="l"/>
            <a:endParaRPr lang="en-IN" dirty="0"/>
          </a:p>
          <a:p>
            <a:pPr algn="l"/>
            <a:r>
              <a:rPr lang="en-IN" b="1" i="0" dirty="0">
                <a:solidFill>
                  <a:srgbClr val="1C1E21"/>
                </a:solidFill>
                <a:effectLst/>
                <a:latin typeface="system-ui"/>
              </a:rPr>
              <a:t>Installation</a:t>
            </a:r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93E18-E812-921B-F4D8-FD91FD66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9598"/>
            <a:ext cx="439712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5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Async </a:t>
            </a:r>
            <a:r>
              <a:rPr lang="en-IN" sz="3200" b="1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Thunk</a:t>
            </a:r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Cancellation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478B7-8019-B938-6131-2F685C221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7" y="2297628"/>
            <a:ext cx="8380688" cy="4560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7AC098-D0AA-9B93-1C17-BCCBB6CE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7" y="858576"/>
            <a:ext cx="838068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6470-22D6-6B0A-C66E-14137276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156645"/>
            <a:ext cx="9144000" cy="477837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Redux Toolkit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4E595-F84E-DA83-E5F1-642AB5D9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837"/>
            <a:ext cx="12192000" cy="62981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9332-6A23-35D4-EB0E-AAD292A1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38"/>
            <a:ext cx="12192000" cy="6372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0D082D-412A-BAB3-255C-709CF9E4C195}"/>
              </a:ext>
            </a:extLst>
          </p:cNvPr>
          <p:cNvSpPr/>
          <p:nvPr/>
        </p:nvSpPr>
        <p:spPr>
          <a:xfrm>
            <a:off x="3592286" y="1268963"/>
            <a:ext cx="4590661" cy="643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8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D817-7784-09F5-7050-913457DE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37"/>
            <a:ext cx="9144000" cy="51318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Configure Store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A046D3A-2067-F2B8-8250-D7727A3F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6413"/>
            <a:ext cx="110360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A friendly abstraction over the standard Redux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createStore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function that adds good defaults to the store setup for a better development experience.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26ED20-EC02-33EF-C03E-670D5840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5" y="4161247"/>
            <a:ext cx="9178291" cy="4800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47A77-5147-300D-560D-5329B71EEE7B}"/>
              </a:ext>
            </a:extLst>
          </p:cNvPr>
          <p:cNvSpPr txBox="1"/>
          <p:nvPr/>
        </p:nvSpPr>
        <p:spPr>
          <a:xfrm>
            <a:off x="118386" y="3650453"/>
            <a:ext cx="244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Middleware</a:t>
            </a:r>
            <a:endParaRPr lang="en-IN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56D2B0-CF66-7A17-F18F-B1760A595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84" y="4729933"/>
            <a:ext cx="9178291" cy="1371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27F07D-D1CB-002A-1F8F-8B6D382E3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6" y="1469138"/>
            <a:ext cx="917829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41B-5AA7-893F-52A5-31568DC3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043"/>
            <a:ext cx="9144000" cy="477837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Reducer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DA20C8E-BA08-B633-B522-A887B2B6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6" y="944249"/>
            <a:ext cx="11438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A utility that simplifies creating Redux reducer functions. It uses </a:t>
            </a:r>
            <a:r>
              <a:rPr lang="en-US" sz="1400" b="0" i="0" dirty="0" err="1">
                <a:solidFill>
                  <a:srgbClr val="1C1E21"/>
                </a:solidFill>
                <a:effectLst/>
                <a:latin typeface="system-ui"/>
              </a:rPr>
              <a:t>Immer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 internally to drastically simplify immutable update logic by writing "mutative“ code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 in your reducers, and supports directly mapping specific action types to case reducer functions that will update the state when that action is dispatched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E5FAF5-70C3-81A2-D423-E7EC739F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8" y="1558128"/>
            <a:ext cx="6363970" cy="374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F2F578-1F7B-E139-8770-883C18FC1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85" y="1558127"/>
            <a:ext cx="5410216" cy="24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Action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9F30C-E942-72C9-3B13-2BCC296A3816}"/>
              </a:ext>
            </a:extLst>
          </p:cNvPr>
          <p:cNvSpPr txBox="1"/>
          <p:nvPr/>
        </p:nvSpPr>
        <p:spPr>
          <a:xfrm>
            <a:off x="520182" y="937641"/>
            <a:ext cx="11124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A helper function for defining a Redux </a:t>
            </a:r>
            <a:r>
              <a:rPr lang="en-US" sz="1400" b="0" i="0" dirty="0">
                <a:effectLst/>
                <a:latin typeface="system-ui"/>
                <a:hlinkClick r:id="rId3"/>
              </a:rPr>
              <a:t>action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 type and creator.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402514-B3B7-2F89-3897-2B886E4D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82" y="1483264"/>
            <a:ext cx="8455866" cy="1539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DFAF6D-27D8-B7A0-D110-6CB592B34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1" y="3081274"/>
            <a:ext cx="845586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Slice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9F30C-E942-72C9-3B13-2BCC296A3816}"/>
              </a:ext>
            </a:extLst>
          </p:cNvPr>
          <p:cNvSpPr txBox="1"/>
          <p:nvPr/>
        </p:nvSpPr>
        <p:spPr>
          <a:xfrm>
            <a:off x="520182" y="937641"/>
            <a:ext cx="11124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A function that accepts an initial state, an object of reducer functions, and a "slice name", and automatically generates action creators and action types that correspond to the reducers and state.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6D9F4-8FAA-75E4-A608-334A8892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6" y="1586604"/>
            <a:ext cx="8419321" cy="39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 Reducers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9F30C-E942-72C9-3B13-2BCC296A3816}"/>
              </a:ext>
            </a:extLst>
          </p:cNvPr>
          <p:cNvSpPr txBox="1"/>
          <p:nvPr/>
        </p:nvSpPr>
        <p:spPr>
          <a:xfrm>
            <a:off x="520182" y="937641"/>
            <a:ext cx="11124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dirty="0">
                <a:effectLst/>
              </a:rPr>
              <a:t>One of the key concepts of Redux is that each slice reducer "owns" its slice of state, and that many slice reducers can independently respond to the same action type. </a:t>
            </a:r>
            <a:r>
              <a:rPr lang="en-US" sz="1400" b="0" dirty="0" err="1">
                <a:effectLst/>
              </a:rPr>
              <a:t>extraReducers</a:t>
            </a:r>
            <a:r>
              <a:rPr lang="en-US" sz="1400" b="0" dirty="0">
                <a:effectLst/>
              </a:rPr>
              <a:t> allows </a:t>
            </a:r>
            <a:r>
              <a:rPr lang="en-US" sz="1400" b="0" dirty="0" err="1">
                <a:effectLst/>
              </a:rPr>
              <a:t>createSlice</a:t>
            </a:r>
            <a:r>
              <a:rPr lang="en-US" sz="1400" b="0" dirty="0">
                <a:effectLst/>
              </a:rPr>
              <a:t> to respond to other action types besides the types it has generated.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4FADD9-F934-42D7-4C88-06466A30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" y="1607919"/>
            <a:ext cx="8535834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Async </a:t>
            </a:r>
            <a:r>
              <a:rPr lang="en-IN" sz="3200" b="1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Thunk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9F30C-E942-72C9-3B13-2BCC296A3816}"/>
              </a:ext>
            </a:extLst>
          </p:cNvPr>
          <p:cNvSpPr txBox="1"/>
          <p:nvPr/>
        </p:nvSpPr>
        <p:spPr>
          <a:xfrm>
            <a:off x="520182" y="937641"/>
            <a:ext cx="111244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A function that accepts a Redux action type string and a callback function that should return a promise. It generates promise lifecycle action types based on the action type prefix that you pass in, and returns a </a:t>
            </a:r>
            <a:r>
              <a:rPr lang="en-US" sz="1400" b="0" i="0" dirty="0" err="1">
                <a:solidFill>
                  <a:srgbClr val="1C1E21"/>
                </a:solidFill>
                <a:effectLst/>
                <a:latin typeface="system-ui"/>
              </a:rPr>
              <a:t>thunk</a:t>
            </a:r>
            <a:r>
              <a:rPr lang="en-US" sz="1400" b="0" i="0" dirty="0">
                <a:solidFill>
                  <a:srgbClr val="1C1E21"/>
                </a:solidFill>
                <a:effectLst/>
                <a:latin typeface="system-ui"/>
              </a:rPr>
              <a:t> action creator that will run the promise callback and dispatch the lifecycle actions based on the returned promise.</a:t>
            </a:r>
            <a:endParaRPr lang="en-US" sz="1400" b="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FBBB5-B94C-D07C-CC0C-8A39D3D4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1" y="1676305"/>
            <a:ext cx="8190305" cy="1988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9716F-442C-2006-D19E-D0E472F1B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1" y="3824977"/>
            <a:ext cx="819030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892-1A50-E384-CFC1-AC34B3F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Async </a:t>
            </a:r>
            <a:r>
              <a:rPr lang="en-IN" sz="3200" b="1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Thunk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5C90D1-F1F6-12E0-AFEA-65862141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7" y="594114"/>
            <a:ext cx="8604581" cy="2834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AAE5BF-BAD0-DFC6-9D0A-3D271E85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37" y="3544822"/>
            <a:ext cx="8604581" cy="33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323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var(--ifm-font-family-monospace)</vt:lpstr>
      <vt:lpstr>Office Theme</vt:lpstr>
      <vt:lpstr>Redux Tool Kit</vt:lpstr>
      <vt:lpstr>Redux Toolkit API</vt:lpstr>
      <vt:lpstr>Configure Store</vt:lpstr>
      <vt:lpstr>Create Reducer</vt:lpstr>
      <vt:lpstr>Create Action</vt:lpstr>
      <vt:lpstr>Create Slice</vt:lpstr>
      <vt:lpstr>Extra Reducers</vt:lpstr>
      <vt:lpstr>Create Async Thunk</vt:lpstr>
      <vt:lpstr>Create Async Thunk</vt:lpstr>
      <vt:lpstr>Create Async Thunk- Cancellation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Tool Kit</dc:title>
  <dc:creator>UnniKrishnan M</dc:creator>
  <cp:lastModifiedBy>UnniKrishnan M</cp:lastModifiedBy>
  <cp:revision>5</cp:revision>
  <dcterms:created xsi:type="dcterms:W3CDTF">2023-04-02T08:29:52Z</dcterms:created>
  <dcterms:modified xsi:type="dcterms:W3CDTF">2023-04-02T14:59:30Z</dcterms:modified>
</cp:coreProperties>
</file>