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275" r:id="rId4"/>
    <p:sldId id="277" r:id="rId5"/>
    <p:sldId id="278" r:id="rId6"/>
    <p:sldId id="276" r:id="rId7"/>
    <p:sldId id="279" r:id="rId8"/>
  </p:sldIdLst>
  <p:sldSz cx="9144000" cy="6858000" type="screen4x3"/>
  <p:notesSz cx="6858000" cy="9144000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000099"/>
    <a:srgbClr val="FFFFFF"/>
    <a:srgbClr val="EDE7E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9" autoAdjust="0"/>
    <p:restoredTop sz="96707" autoAdjust="0"/>
  </p:normalViewPr>
  <p:slideViewPr>
    <p:cSldViewPr>
      <p:cViewPr varScale="1">
        <p:scale>
          <a:sx n="108" d="100"/>
          <a:sy n="108" d="100"/>
        </p:scale>
        <p:origin x="15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A378BB3-6D7D-4742-A16B-A6E0D076270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394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C3A61B7-A771-402E-8276-1EECF7613D20}" type="datetimeFigureOut">
              <a:rPr lang="ko-KR" altLang="en-US"/>
              <a:pPr>
                <a:defRPr/>
              </a:pPr>
              <a:t>2023-03-28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B583B47-03F8-4C76-8566-7C238905D90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안녕하세요</a:t>
            </a:r>
            <a:r>
              <a:rPr lang="en-US" altLang="ko-KR"/>
              <a:t>. ^^ </a:t>
            </a:r>
            <a:r>
              <a:rPr lang="ko-KR" altLang="en-US"/>
              <a:t>여러분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최근 코로나 일구로 충북대학교에서는 최소한 두 주간 비대면 수업을 권장하고 있습니다</a:t>
            </a:r>
            <a:r>
              <a:rPr lang="en-US" altLang="ko-KR"/>
              <a:t>.</a:t>
            </a:r>
          </a:p>
          <a:p>
            <a:r>
              <a:rPr lang="ko-KR" altLang="en-US"/>
              <a:t>따라서 불파기하게 이 강좌도 일부 온라인 강의로 진행하게 되어었습니다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좀더 구체적이고 자세한 강의준비로 학생 여러분의 불편함을 최소화하도록 노력하겠습니다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그럼 </a:t>
            </a:r>
            <a:r>
              <a:rPr lang="en-US" altLang="ko-KR"/>
              <a:t>2020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학기 오픈소스 전문프로젝트 오리엔테이션을 시작하겠습니다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83B47-03F8-4C76-8566-7C238905D90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2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5132" y="3887812"/>
            <a:ext cx="9146751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6616" y="2166365"/>
            <a:ext cx="843534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오픈소스전문프로젝트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04" y="3913632"/>
            <a:ext cx="862965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62A-469B-482D-93CE-746D892525B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401768" y="1476604"/>
            <a:ext cx="6345036" cy="457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tx1"/>
                </a:solidFill>
              </a:rPr>
              <a:t>2023</a:t>
            </a:r>
            <a:r>
              <a:rPr lang="ko-KR" altLang="en-US" sz="1500" b="1" dirty="0">
                <a:solidFill>
                  <a:schemeClr val="tx1"/>
                </a:solidFill>
              </a:rPr>
              <a:t>년  </a:t>
            </a:r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r>
              <a:rPr lang="ko-KR" altLang="en-US" sz="1500" b="1" dirty="0">
                <a:solidFill>
                  <a:schemeClr val="tx1"/>
                </a:solidFill>
              </a:rPr>
              <a:t>학기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15" name="Picture 8" descr="ui_8_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13" y="4805264"/>
            <a:ext cx="144627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36283F-E12A-4A40-BF57-9670225A41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640" cy="367819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168FDB8F-A7F1-4498-A97E-B1FBEFF079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97805" y="5314899"/>
            <a:ext cx="510833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충북대학교 소프트웨어학과</a:t>
            </a:r>
            <a:endParaRPr lang="en-US" altLang="ko-KR" sz="2000" b="1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2000" b="1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황 경 순</a:t>
            </a:r>
            <a:endParaRPr lang="ko-KR" altLang="en-US" sz="2000" b="1">
              <a:solidFill>
                <a:srgbClr val="0000CC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99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639A-B12F-4B22-96BF-5A532CA412C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828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D3818D84-0071-4398-BEAF-2546CB6ADD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002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34299"/>
            <a:ext cx="7338060" cy="671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F91-FA18-4E35-8243-0211B95965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119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167128"/>
            <a:ext cx="843534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04" y="3913212"/>
            <a:ext cx="8627364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87D60E-E9F4-4792-846B-B795A76E1BD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472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6969-FDD3-472C-AA43-3C62BCD12DC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814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2F40-CCA6-4EFC-9E2F-8A0C4A6B1DC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69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15D8-F3DD-4032-9455-406D188D767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282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735E-2DA7-4F55-9121-81F0D82D654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450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D5EB-6E4B-46D9-A940-49EF0813B6F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429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F4DE-583D-443D-9D4F-3584A176C08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248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5862" y="176110"/>
            <a:ext cx="8159621" cy="7798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34299"/>
            <a:ext cx="7338060" cy="671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862" y="1064032"/>
            <a:ext cx="8159621" cy="5469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 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 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641871"/>
            <a:ext cx="2250671" cy="14610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641871"/>
            <a:ext cx="3783330" cy="146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641871"/>
            <a:ext cx="709698" cy="146108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204325B-0DBD-49B9-A21F-B89E6ED4A0E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8696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06" indent="-202406" algn="l" defTabSz="685800" rtl="0" eaLnBrk="1" latinLnBrk="0" hangingPunct="1">
        <a:lnSpc>
          <a:spcPct val="150000"/>
        </a:lnSpc>
        <a:spcBef>
          <a:spcPts val="900"/>
        </a:spcBef>
        <a:spcAft>
          <a:spcPts val="150"/>
        </a:spcAft>
        <a:buClrTx/>
        <a:buFont typeface="Wingdings" pitchFamily="2" charset="2"/>
        <a:buChar char="v"/>
        <a:defRPr sz="2000" b="1" kern="1200">
          <a:solidFill>
            <a:srgbClr val="0000CC"/>
          </a:solidFill>
          <a:latin typeface="+mn-lt"/>
          <a:ea typeface="+mn-ea"/>
          <a:cs typeface="+mn-cs"/>
        </a:defRPr>
      </a:lvl1pPr>
      <a:lvl2pPr marL="404813" indent="-233363" algn="l" defTabSz="685800" rtl="0" eaLnBrk="1" latinLnBrk="0" hangingPunct="1">
        <a:lnSpc>
          <a:spcPct val="150000"/>
        </a:lnSpc>
        <a:spcBef>
          <a:spcPts val="150"/>
        </a:spcBef>
        <a:spcAft>
          <a:spcPts val="300"/>
        </a:spcAft>
        <a:buClrTx/>
        <a:buFont typeface="Wingdings" pitchFamily="2" charset="2"/>
        <a:buChar char="Ø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539354" indent="-196454" algn="l" defTabSz="685800" rtl="0" eaLnBrk="1" latinLnBrk="0" hangingPunct="1">
        <a:lnSpc>
          <a:spcPct val="150000"/>
        </a:lnSpc>
        <a:spcBef>
          <a:spcPts val="150"/>
        </a:spcBef>
        <a:spcAft>
          <a:spcPts val="300"/>
        </a:spcAft>
        <a:buClrTx/>
        <a:buFont typeface="Courier New" panose="02070309020205020404" pitchFamily="49" charset="0"/>
        <a:buChar char="o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150000"/>
        </a:lnSpc>
        <a:spcBef>
          <a:spcPts val="150"/>
        </a:spcBef>
        <a:spcAft>
          <a:spcPts val="300"/>
        </a:spcAft>
        <a:buClrTx/>
        <a:buFont typeface="Wingdings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150000"/>
        </a:lnSpc>
        <a:spcBef>
          <a:spcPts val="150"/>
        </a:spcBef>
        <a:spcAft>
          <a:spcPts val="300"/>
        </a:spcAft>
        <a:buClrTx/>
        <a:buFont typeface="Wingdings" pitchFamily="2" charset="2"/>
        <a:buChar char="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오픈소스전문프로젝트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2017E-2FBA-4F29-9BB0-9E583132F4E7}"/>
              </a:ext>
            </a:extLst>
          </p:cNvPr>
          <p:cNvSpPr txBox="1"/>
          <p:nvPr/>
        </p:nvSpPr>
        <p:spPr>
          <a:xfrm>
            <a:off x="3460829" y="4005064"/>
            <a:ext cx="24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r>
              <a:rPr lang="ko-KR" altLang="en-US" sz="1600" b="1" dirty="0">
                <a:solidFill>
                  <a:schemeClr val="bg1"/>
                </a:solidFill>
              </a:rPr>
              <a:t>장 연습문제 </a:t>
            </a:r>
            <a:r>
              <a:rPr lang="en-US" altLang="ko-KR" sz="1600" b="1" dirty="0">
                <a:solidFill>
                  <a:schemeClr val="bg1"/>
                </a:solidFill>
              </a:rPr>
              <a:t>- </a:t>
            </a:r>
            <a:r>
              <a:rPr lang="ko-KR" altLang="en-US" sz="1600" b="1" dirty="0">
                <a:solidFill>
                  <a:schemeClr val="bg1"/>
                </a:solidFill>
              </a:rPr>
              <a:t>실습과제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54"/>
    </mc:Choice>
    <mc:Fallback xmlns="">
      <p:transition spd="slow" advTm="300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BFD0B-1737-406D-8B15-803F4B45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고려사항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D0FFC-A011-4C0D-9E28-DB13DE77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2400" dirty="0">
                <a:solidFill>
                  <a:srgbClr val="0000FF"/>
                </a:solidFill>
              </a:rPr>
              <a:t>프로그램 작성 시 고려사항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1">
              <a:spcBef>
                <a:spcPct val="0"/>
              </a:spcBef>
            </a:pPr>
            <a:r>
              <a:rPr lang="ko-KR" altLang="en-US" dirty="0"/>
              <a:t>파일명은 </a:t>
            </a:r>
            <a:r>
              <a:rPr lang="ko-KR" altLang="en-US" dirty="0" err="1"/>
              <a:t>의미있게</a:t>
            </a:r>
            <a:r>
              <a:rPr lang="ko-KR" altLang="en-US" dirty="0"/>
              <a:t> 작성하기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주석처리</a:t>
            </a:r>
            <a:endParaRPr lang="en-US" altLang="ko-KR" dirty="0"/>
          </a:p>
          <a:p>
            <a:pPr lvl="2">
              <a:spcBef>
                <a:spcPct val="0"/>
              </a:spcBef>
              <a:buNone/>
            </a:pPr>
            <a:r>
              <a:rPr lang="en-US" altLang="ko-KR" dirty="0"/>
              <a:t>/* **********************************************</a:t>
            </a:r>
            <a:endParaRPr lang="ko-KR" altLang="ko-KR" dirty="0"/>
          </a:p>
          <a:p>
            <a:pPr lvl="2">
              <a:spcBef>
                <a:spcPct val="0"/>
              </a:spcBef>
              <a:buNone/>
            </a:pPr>
            <a:r>
              <a:rPr lang="en-US" altLang="ko-KR" dirty="0"/>
              <a:t> * </a:t>
            </a:r>
            <a:r>
              <a:rPr lang="ko-KR" altLang="ko-KR" dirty="0"/>
              <a:t>프로</a:t>
            </a:r>
            <a:r>
              <a:rPr lang="ko-KR" altLang="en-US" dirty="0"/>
              <a:t>젝트명</a:t>
            </a:r>
            <a:r>
              <a:rPr lang="ko-KR" altLang="ko-KR" dirty="0"/>
              <a:t> </a:t>
            </a:r>
            <a:r>
              <a:rPr lang="en-US" altLang="ko-KR" dirty="0"/>
              <a:t>:  </a:t>
            </a:r>
            <a:r>
              <a:rPr lang="en-US" altLang="ko-KR" dirty="0" err="1"/>
              <a:t>CalculatorProject</a:t>
            </a:r>
            <a:endParaRPr lang="ko-KR" altLang="ko-KR" dirty="0"/>
          </a:p>
          <a:p>
            <a:pPr lvl="2">
              <a:spcBef>
                <a:spcPct val="0"/>
              </a:spcBef>
              <a:buNone/>
            </a:pPr>
            <a:r>
              <a:rPr lang="en-US" altLang="ko-KR" dirty="0"/>
              <a:t>* </a:t>
            </a:r>
            <a:r>
              <a:rPr lang="ko-KR" altLang="ko-KR" dirty="0"/>
              <a:t>작성자 </a:t>
            </a:r>
            <a:r>
              <a:rPr lang="en-US" altLang="ko-KR" dirty="0"/>
              <a:t>: 202104070001 </a:t>
            </a:r>
            <a:r>
              <a:rPr lang="ko-KR" altLang="ko-KR" dirty="0"/>
              <a:t>홍길동</a:t>
            </a:r>
            <a:endParaRPr lang="en-US" altLang="ko-KR" dirty="0"/>
          </a:p>
          <a:p>
            <a:pPr lvl="2">
              <a:spcBef>
                <a:spcPct val="0"/>
              </a:spcBef>
              <a:buNone/>
            </a:pPr>
            <a:r>
              <a:rPr lang="en-US" altLang="ko-KR" dirty="0"/>
              <a:t>* </a:t>
            </a:r>
            <a:r>
              <a:rPr lang="ko-KR" altLang="en-US" dirty="0"/>
              <a:t>작성일 </a:t>
            </a:r>
            <a:r>
              <a:rPr lang="en-US" altLang="ko-KR" dirty="0"/>
              <a:t>: 2022.04.03</a:t>
            </a:r>
            <a:endParaRPr lang="ko-KR" altLang="ko-KR" dirty="0"/>
          </a:p>
          <a:p>
            <a:pPr lvl="2">
              <a:spcBef>
                <a:spcPct val="0"/>
              </a:spcBef>
              <a:buNone/>
            </a:pPr>
            <a:r>
              <a:rPr lang="en-US" altLang="ko-KR" dirty="0"/>
              <a:t>*</a:t>
            </a:r>
            <a:r>
              <a:rPr lang="ko-KR" altLang="ko-KR" dirty="0"/>
              <a:t>프로그램 설명 </a:t>
            </a:r>
            <a:r>
              <a:rPr lang="en-US" altLang="ko-KR" dirty="0"/>
              <a:t>:  Hello Android </a:t>
            </a:r>
            <a:r>
              <a:rPr lang="ko-KR" altLang="ko-KR" dirty="0"/>
              <a:t>프로그램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ko-KR" dirty="0"/>
              <a:t>************************************************/ </a:t>
            </a:r>
          </a:p>
          <a:p>
            <a:pPr lvl="1">
              <a:spcBef>
                <a:spcPct val="0"/>
              </a:spcBef>
            </a:pPr>
            <a:r>
              <a:rPr lang="ko-KR" altLang="en-US" dirty="0"/>
              <a:t>반드시 프로젝트명</a:t>
            </a:r>
            <a:r>
              <a:rPr lang="en-US" altLang="ko-KR" dirty="0"/>
              <a:t>/</a:t>
            </a:r>
            <a:r>
              <a:rPr lang="ko-KR" altLang="en-US" dirty="0"/>
              <a:t>파일명</a:t>
            </a:r>
            <a:r>
              <a:rPr lang="en-US" altLang="ko-KR" dirty="0"/>
              <a:t>/ </a:t>
            </a:r>
            <a:r>
              <a:rPr lang="ko-KR" altLang="en-US" dirty="0"/>
              <a:t>변수명은 영문으로 작성하기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3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33649-AE8C-4D0F-BB34-CE9FF254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고려사항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D6A87-68E2-4E98-B3FC-DFA742A9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ko-KR" altLang="en-US" sz="2400" dirty="0">
                <a:solidFill>
                  <a:srgbClr val="0000FF"/>
                </a:solidFill>
              </a:rPr>
              <a:t>과제</a:t>
            </a:r>
            <a:r>
              <a:rPr lang="en-US" altLang="ko-KR" sz="2400" dirty="0">
                <a:solidFill>
                  <a:srgbClr val="0000FF"/>
                </a:solidFill>
              </a:rPr>
              <a:t> </a:t>
            </a:r>
            <a:r>
              <a:rPr lang="ko-KR" altLang="en-US" sz="2400" dirty="0">
                <a:solidFill>
                  <a:srgbClr val="0000FF"/>
                </a:solidFill>
              </a:rPr>
              <a:t> 게시판에 올리기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ko-KR" altLang="ko-KR" dirty="0"/>
              <a:t>제출요령</a:t>
            </a:r>
          </a:p>
          <a:p>
            <a:pPr lvl="2">
              <a:spcBef>
                <a:spcPts val="1200"/>
              </a:spcBef>
            </a:pPr>
            <a:r>
              <a:rPr lang="ko-KR" altLang="ko-KR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+</a:t>
            </a:r>
            <a:r>
              <a:rPr lang="ko-KR" altLang="ko-KR" dirty="0"/>
              <a:t>이름 </a:t>
            </a:r>
            <a:r>
              <a:rPr lang="en-US" altLang="ko-KR" dirty="0"/>
              <a:t>(2017370001</a:t>
            </a:r>
            <a:r>
              <a:rPr lang="ko-KR" altLang="ko-KR" dirty="0"/>
              <a:t>홍길동</a:t>
            </a:r>
            <a:r>
              <a:rPr lang="en-US" altLang="ko-KR" dirty="0"/>
              <a:t>)</a:t>
            </a:r>
            <a:endParaRPr lang="ko-KR" altLang="ko-KR" dirty="0"/>
          </a:p>
          <a:p>
            <a:pPr lvl="2">
              <a:spcBef>
                <a:spcPts val="1200"/>
              </a:spcBef>
            </a:pPr>
            <a:r>
              <a:rPr lang="ko-KR" altLang="ko-KR" dirty="0"/>
              <a:t>내용 </a:t>
            </a:r>
            <a:r>
              <a:rPr lang="en-US" altLang="ko-KR" dirty="0"/>
              <a:t>: </a:t>
            </a:r>
            <a:r>
              <a:rPr lang="ko-KR" altLang="ko-KR" dirty="0"/>
              <a:t>실습 중 어려운 점이나 해결하지 못한 사항 또는 궁금한 점</a:t>
            </a:r>
          </a:p>
          <a:p>
            <a:pPr lvl="2">
              <a:spcBef>
                <a:spcPts val="1200"/>
              </a:spcBef>
            </a:pPr>
            <a:r>
              <a:rPr lang="ko-KR" altLang="en-US" dirty="0"/>
              <a:t>프로젝트 폴더</a:t>
            </a:r>
            <a:r>
              <a:rPr lang="ko-KR" altLang="ko-KR" dirty="0"/>
              <a:t> 압축해 올림 </a:t>
            </a:r>
            <a:r>
              <a:rPr lang="en-US" altLang="ko-KR" dirty="0"/>
              <a:t>– </a:t>
            </a:r>
            <a:r>
              <a:rPr lang="ko-KR" altLang="ko-KR" dirty="0"/>
              <a:t>압축 파일명 </a:t>
            </a:r>
            <a:r>
              <a:rPr lang="en-US" altLang="ko-KR" dirty="0"/>
              <a:t>(</a:t>
            </a:r>
            <a:r>
              <a:rPr lang="ko-KR" altLang="en-US" dirty="0"/>
              <a:t>학번</a:t>
            </a:r>
            <a:r>
              <a:rPr lang="en-US" altLang="ko-KR" dirty="0"/>
              <a:t>+</a:t>
            </a:r>
            <a:r>
              <a:rPr lang="ko-KR" altLang="ko-KR" dirty="0"/>
              <a:t>이름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52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060D3-5F6F-4765-A084-5CD170A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B474A-8D85-405E-ABFA-BB7A6564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800" dirty="0"/>
              <a:t> </a:t>
            </a:r>
            <a:r>
              <a:rPr lang="en-US" altLang="ko-KR" sz="1800" dirty="0"/>
              <a:t>4-7. </a:t>
            </a:r>
            <a:r>
              <a:rPr lang="ko-KR" altLang="en-US" sz="1800" dirty="0"/>
              <a:t>체크박스를 선택할 때마다</a:t>
            </a:r>
            <a:r>
              <a:rPr lang="en-US" altLang="ko-KR" sz="1800" dirty="0"/>
              <a:t>, </a:t>
            </a:r>
            <a:r>
              <a:rPr lang="ko-KR" altLang="en-US" sz="1800" dirty="0"/>
              <a:t>버튼의 속성이 설정되도록 프로젝트를 작성하라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 descr="화살이(가) 표시된 사진&#10;&#10;자동 생성된 설명">
            <a:extLst>
              <a:ext uri="{FF2B5EF4-FFF2-40B4-BE49-F238E27FC236}">
                <a16:creationId xmlns:a16="http://schemas.microsoft.com/office/drawing/2014/main" id="{2990358A-291A-4DE5-87A7-6A8D5E3EF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844824"/>
            <a:ext cx="2532533" cy="41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9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060D3-5F6F-4765-A084-5CD170A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B474A-8D85-405E-ABFA-BB7A6564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/>
              <a:t>4-8. </a:t>
            </a:r>
            <a:r>
              <a:rPr lang="ko-KR" altLang="en-US" sz="1800" dirty="0" err="1"/>
              <a:t>에디트텍스트에</a:t>
            </a:r>
            <a:r>
              <a:rPr lang="ko-KR" altLang="en-US" sz="1800" dirty="0"/>
              <a:t> 키가 눌릴 때마다</a:t>
            </a:r>
            <a:r>
              <a:rPr lang="en-US" altLang="ko-KR" sz="1800" dirty="0"/>
              <a:t>, </a:t>
            </a:r>
            <a:r>
              <a:rPr lang="ko-KR" altLang="en-US" sz="1800" dirty="0"/>
              <a:t>바뀐 글자가 </a:t>
            </a:r>
            <a:r>
              <a:rPr lang="en-US" altLang="ko-KR" sz="1800" dirty="0"/>
              <a:t>Toast </a:t>
            </a:r>
            <a:r>
              <a:rPr lang="ko-KR" altLang="en-US" sz="1800" dirty="0"/>
              <a:t>메시지로 나오도록 프로젝트를 작성하라</a:t>
            </a:r>
            <a:r>
              <a:rPr lang="en-US" altLang="ko-KR" sz="1800" dirty="0"/>
              <a:t>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C46EF6-5DDD-492A-A854-F70573EE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679" y="1916832"/>
            <a:ext cx="2751514" cy="45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1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060D3-5F6F-4765-A084-5CD170A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B474A-8D85-405E-ABFA-BB7A6564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/>
              <a:t>4-9. </a:t>
            </a:r>
            <a:r>
              <a:rPr lang="ko-KR" altLang="en-US" sz="1800" dirty="0"/>
              <a:t>버튼에도 이미지가 들어가도록 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같이 버튼을 클릭하면 이미지가 </a:t>
            </a:r>
            <a:r>
              <a:rPr lang="en-US" altLang="ko-KR" sz="1800" dirty="0"/>
              <a:t>10</a:t>
            </a:r>
            <a:r>
              <a:rPr lang="ko-KR" altLang="en-US" sz="1800" dirty="0" err="1"/>
              <a:t>도씩</a:t>
            </a:r>
            <a:r>
              <a:rPr lang="ko-KR" altLang="en-US" sz="1800" dirty="0"/>
              <a:t> 회전되도록 프로젝트를 작성하라</a:t>
            </a:r>
            <a:r>
              <a:rPr lang="en-US" altLang="ko-KR" sz="1800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/>
              <a:t>힌트 </a:t>
            </a:r>
            <a:r>
              <a:rPr lang="en-US" altLang="ko-KR" sz="1400" dirty="0"/>
              <a:t>: </a:t>
            </a:r>
            <a:r>
              <a:rPr lang="ko-KR" altLang="en-US" sz="1400" dirty="0"/>
              <a:t>버튼의 </a:t>
            </a:r>
            <a:r>
              <a:rPr lang="en-US" altLang="ko-KR" sz="1400" dirty="0"/>
              <a:t>XML</a:t>
            </a:r>
            <a:r>
              <a:rPr lang="ko-KR" altLang="en-US" sz="1400" dirty="0"/>
              <a:t>속성 중 </a:t>
            </a:r>
            <a:r>
              <a:rPr lang="en-US" altLang="ko-KR" sz="1400" dirty="0" err="1"/>
              <a:t>drawableLeft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drawableRight</a:t>
            </a:r>
            <a:r>
              <a:rPr lang="en-US" altLang="ko-KR" sz="1400" dirty="0"/>
              <a:t> </a:t>
            </a:r>
            <a:r>
              <a:rPr lang="ko-KR" altLang="en-US" sz="1400" dirty="0"/>
              <a:t>등이 있다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CA201B-4C99-45ED-A16A-EF62B171E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89247"/>
            <a:ext cx="2336651" cy="3744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95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2B198-7C90-CB55-BAE6-DB2B94BE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801BE-667C-D61B-F46E-432C2EA63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계산기 만들기 </a:t>
            </a:r>
            <a:r>
              <a:rPr lang="en-US" altLang="ko-KR" dirty="0"/>
              <a:t>– </a:t>
            </a:r>
            <a:r>
              <a:rPr lang="ko-KR" altLang="en-US" dirty="0"/>
              <a:t>테이블 레이아웃 또는 그리드 레이아웃 활용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47003E-66B2-75C6-F8FB-C856FF93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2476500" cy="403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31CFC5-4118-B7EE-F367-893759D2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176" y="1844824"/>
            <a:ext cx="2347648" cy="403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981837-69B5-8A71-B4F9-85184E8E5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597" y="1844824"/>
            <a:ext cx="2444113" cy="4038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81660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줄무늬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F91188B8-1E52-4772-A8AF-6C3E5112DBC8}" vid="{BF81307F-907E-409D-81AC-9E9E8BD7A17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1536</TotalTime>
  <Words>210</Words>
  <Application>Microsoft Office PowerPoint</Application>
  <PresentationFormat>화면 슬라이드 쇼(4:3)</PresentationFormat>
  <Paragraphs>37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굴림체</vt:lpstr>
      <vt:lpstr>맑은 고딕</vt:lpstr>
      <vt:lpstr>Corbel</vt:lpstr>
      <vt:lpstr>Courier New</vt:lpstr>
      <vt:lpstr>Wingdings</vt:lpstr>
      <vt:lpstr>테마1</vt:lpstr>
      <vt:lpstr>오픈소스전문프로젝트</vt:lpstr>
      <vt:lpstr>고려사항 1</vt:lpstr>
      <vt:lpstr>고려사항 2</vt:lpstr>
      <vt:lpstr>실습  1</vt:lpstr>
      <vt:lpstr>실습 2</vt:lpstr>
      <vt:lpstr>실습 3</vt:lpstr>
      <vt:lpstr>실습 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momo</dc:creator>
  <cp:lastModifiedBy>황 경순</cp:lastModifiedBy>
  <cp:revision>174</cp:revision>
  <cp:lastPrinted>1601-01-01T00:00:00Z</cp:lastPrinted>
  <dcterms:created xsi:type="dcterms:W3CDTF">1601-01-01T00:00:00Z</dcterms:created>
  <dcterms:modified xsi:type="dcterms:W3CDTF">2023-03-28T08:47:23Z</dcterms:modified>
</cp:coreProperties>
</file>