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2F8980-EE70-472E-ABA6-4CB098E217D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0785553-CFF3-4D24-9811-A7EFB570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Loan User Management Application</a:t>
            </a:r>
          </a:p>
          <a:p>
            <a:r>
              <a:rPr lang="en-US" dirty="0" smtClean="0"/>
              <a:t>Capstone Project (Team-4)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57" y="2093976"/>
            <a:ext cx="2176935" cy="4050792"/>
          </a:xfrm>
        </p:spPr>
        <p:txBody>
          <a:bodyPr/>
          <a:lstStyle/>
          <a:p>
            <a:r>
              <a:rPr lang="en-US" dirty="0"/>
              <a:t>Employee loan </a:t>
            </a:r>
            <a:r>
              <a:rPr lang="en-US" dirty="0" smtClean="0"/>
              <a:t>cards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2" y="2107228"/>
            <a:ext cx="8428383" cy="47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88" y="2093976"/>
            <a:ext cx="2256448" cy="4050792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items </a:t>
            </a:r>
            <a:r>
              <a:rPr lang="en-US" dirty="0" smtClean="0"/>
              <a:t>purchased page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36" y="1737360"/>
            <a:ext cx="8785308" cy="49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85832" cy="5715871"/>
          </a:xfrm>
        </p:spPr>
        <p:txBody>
          <a:bodyPr>
            <a:noAutofit/>
          </a:bodyPr>
          <a:lstStyle/>
          <a:p>
            <a:pPr algn="ctr"/>
            <a:r>
              <a:rPr lang="en-US" sz="19900" dirty="0" smtClean="0"/>
              <a:t>Thank You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8411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Vinod M</a:t>
            </a:r>
          </a:p>
          <a:p>
            <a:r>
              <a:rPr lang="en-US" dirty="0" err="1" smtClean="0"/>
              <a:t>Unnikrishnan</a:t>
            </a:r>
            <a:r>
              <a:rPr lang="en-US" dirty="0" smtClean="0"/>
              <a:t> P V</a:t>
            </a:r>
          </a:p>
          <a:p>
            <a:r>
              <a:rPr lang="en-US" dirty="0" err="1" smtClean="0"/>
              <a:t>Yash</a:t>
            </a:r>
            <a:r>
              <a:rPr lang="en-US" dirty="0" smtClean="0"/>
              <a:t> Gandhi</a:t>
            </a:r>
          </a:p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Kaple</a:t>
            </a:r>
            <a:endParaRPr lang="en-US" dirty="0" smtClean="0"/>
          </a:p>
          <a:p>
            <a:r>
              <a:rPr lang="en-US" dirty="0" err="1" smtClean="0"/>
              <a:t>A.K.Karthik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Databases: MySQL</a:t>
            </a:r>
          </a:p>
          <a:p>
            <a:r>
              <a:rPr lang="en-US" dirty="0"/>
              <a:t>Presentation or View Layer: React</a:t>
            </a:r>
          </a:p>
          <a:p>
            <a:r>
              <a:rPr lang="en-US" dirty="0"/>
              <a:t>Backend processing: Spring and </a:t>
            </a:r>
            <a:r>
              <a:rPr lang="en-US" dirty="0" err="1"/>
              <a:t>Springboot</a:t>
            </a:r>
            <a:endParaRPr lang="en-US" dirty="0"/>
          </a:p>
          <a:p>
            <a:r>
              <a:rPr lang="en-US" dirty="0"/>
              <a:t>Database Connectivity: Spring data JPA</a:t>
            </a:r>
          </a:p>
          <a:p>
            <a:r>
              <a:rPr lang="en-US" dirty="0"/>
              <a:t>Version control systems: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Build Tools: Maven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It should allow the user to login and validate the credentials.</a:t>
            </a:r>
          </a:p>
          <a:p>
            <a:r>
              <a:rPr lang="en-US" dirty="0" smtClean="0"/>
              <a:t> </a:t>
            </a:r>
            <a:r>
              <a:rPr lang="en-US" dirty="0"/>
              <a:t>It should allow the users to apply loan for a particular item</a:t>
            </a:r>
          </a:p>
          <a:p>
            <a:r>
              <a:rPr lang="en-US" dirty="0" smtClean="0"/>
              <a:t> </a:t>
            </a:r>
            <a:r>
              <a:rPr lang="en-US" dirty="0"/>
              <a:t>It should allow the users to view all the loan cards availed</a:t>
            </a:r>
          </a:p>
          <a:p>
            <a:r>
              <a:rPr lang="en-US" dirty="0" smtClean="0"/>
              <a:t> </a:t>
            </a:r>
            <a:r>
              <a:rPr lang="en-US" dirty="0"/>
              <a:t>It should allow the users to view all the items purchased on loan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95451" y="2151017"/>
            <a:ext cx="6148252" cy="37546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Use-case diagram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305006" y="3318843"/>
            <a:ext cx="2037804" cy="102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the loan cards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31132" y="2408277"/>
            <a:ext cx="2011677" cy="853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</a:t>
            </a:r>
            <a:r>
              <a:rPr lang="en-US" dirty="0"/>
              <a:t>loan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305006" y="4398915"/>
            <a:ext cx="2037804" cy="102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the items purchased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413837" y="3082834"/>
            <a:ext cx="1037626" cy="148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451463" y="3262458"/>
            <a:ext cx="1036320" cy="560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51463" y="3823063"/>
            <a:ext cx="1023256" cy="8854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17135" y="2835040"/>
            <a:ext cx="1513998" cy="427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17135" y="3262458"/>
            <a:ext cx="1513998" cy="656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17135" y="3262458"/>
            <a:ext cx="1513998" cy="1736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437947" y="2680377"/>
            <a:ext cx="1563834" cy="94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  <a:endParaRPr lang="en-IN" dirty="0"/>
          </a:p>
        </p:txBody>
      </p:sp>
      <p:sp>
        <p:nvSpPr>
          <p:cNvPr id="69" name="Oval 68"/>
          <p:cNvSpPr/>
          <p:nvPr/>
        </p:nvSpPr>
        <p:spPr>
          <a:xfrm>
            <a:off x="3487783" y="4140380"/>
            <a:ext cx="1563835" cy="1060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154" y="1869617"/>
            <a:ext cx="1049241" cy="4050792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95" y="1541509"/>
            <a:ext cx="9263270" cy="52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22" y="2093976"/>
            <a:ext cx="2039996" cy="4050792"/>
          </a:xfrm>
        </p:spPr>
        <p:txBody>
          <a:bodyPr/>
          <a:lstStyle/>
          <a:p>
            <a:r>
              <a:rPr lang="en-US" dirty="0" err="1" smtClean="0"/>
              <a:t>Regester</a:t>
            </a:r>
            <a:r>
              <a:rPr lang="en-US" dirty="0" smtClean="0"/>
              <a:t> Page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44" y="1565015"/>
            <a:ext cx="9082156" cy="5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4" y="2107361"/>
            <a:ext cx="1275787" cy="4050792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41" y="1810727"/>
            <a:ext cx="8584198" cy="48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04" y="2165206"/>
            <a:ext cx="2176935" cy="4050792"/>
          </a:xfrm>
        </p:spPr>
        <p:txBody>
          <a:bodyPr/>
          <a:lstStyle/>
          <a:p>
            <a:r>
              <a:rPr lang="en-US" dirty="0"/>
              <a:t>Loan </a:t>
            </a:r>
            <a:r>
              <a:rPr lang="en-US" dirty="0" smtClean="0"/>
              <a:t>application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17" y="1857391"/>
            <a:ext cx="8713276" cy="49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</TotalTime>
  <Words>150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LUMA</vt:lpstr>
      <vt:lpstr>Team</vt:lpstr>
      <vt:lpstr>Technology</vt:lpstr>
      <vt:lpstr>functionalities</vt:lpstr>
      <vt:lpstr>Use-case diagram</vt:lpstr>
      <vt:lpstr>Interface </vt:lpstr>
      <vt:lpstr>Interface </vt:lpstr>
      <vt:lpstr>Interface </vt:lpstr>
      <vt:lpstr>Interface </vt:lpstr>
      <vt:lpstr>Interface </vt:lpstr>
      <vt:lpstr>Interface </vt:lpstr>
      <vt:lpstr>Thank You</vt:lpstr>
    </vt:vector>
  </TitlesOfParts>
  <Company>Wells Fargo N.A.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LUMA</dc:title>
  <dc:creator>Ayaluri, Karthik K.</dc:creator>
  <cp:lastModifiedBy>Microsoft account</cp:lastModifiedBy>
  <cp:revision>8</cp:revision>
  <dcterms:created xsi:type="dcterms:W3CDTF">2022-11-09T09:47:19Z</dcterms:created>
  <dcterms:modified xsi:type="dcterms:W3CDTF">2022-11-10T04:19:13Z</dcterms:modified>
</cp:coreProperties>
</file>