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4692"/>
  </p:normalViewPr>
  <p:slideViewPr>
    <p:cSldViewPr snapToGrid="0">
      <p:cViewPr varScale="1">
        <p:scale>
          <a:sx n="102" d="100"/>
          <a:sy n="10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15CF-9F56-DB7B-3616-EBE5AF88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F5B5F-8C50-CC9A-BD23-17E461FA1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8CDB1-52EB-2DA0-CB0C-5322A4CF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AFDF3-19D7-39C3-84E8-5F65757B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3B95-A276-66FF-4092-74B7641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728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0F5B0-99AC-F786-EBA8-ED7056F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945056-F883-5C36-B960-F21C58A85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901ED-6909-1547-61BB-9BD42A20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44991-2282-E04A-3362-68966B43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FFCD1-1BBE-793F-D6E9-E0F72F4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4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7112F4-1B26-A68D-A889-F748100D9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1B68-DC3E-A324-F661-6C286E3F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7CFC8-16C7-C72C-033F-96658ABD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A3040-B90E-78F9-BAD8-404B46DF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E2715-80A8-0C86-B037-0B5E4C87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01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DAB8-82B3-ADEB-261E-95838E32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FCC54-012E-DCA8-81B1-BDC348975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035AC-3B03-4C03-1849-AABE18DA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0B4E3-5916-C5E8-1928-ECCCCD26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F259F-2E2D-2B08-D940-CEE9C63B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007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D90B1-8D43-D17A-8A6A-88006EA6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7BAB6-D6D9-F7CB-4451-3EA97092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C93032-EFB3-F3A2-5EB9-8E69C8DD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9D64C-7631-6C37-66FB-2AF9AAF0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4F490-2298-CB2A-B4B3-E9556F15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0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A3307-ECAF-EFBB-50F4-269EDA8F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FA193-A23F-004C-F6DF-2B0AA0C35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1A790-242F-62EC-7787-569FE8150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1CD34-E523-D4E3-BE43-D690B469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DB9C3-A105-6059-1AB7-D6F8B5C2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55A28-EE0F-F684-821D-23104372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51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6363-0E72-CB85-6039-F3E2F9D6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0557C-7B7C-0A50-2CE3-59449603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3EBF99-9034-35D7-CF78-A4AC8CFF4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89BBE-288A-C097-E1E8-9E12D247F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38BBD8-276A-1972-199A-BC8A9D366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11142-FE75-7B3C-90E2-0A2C24B7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C15A34-6AF4-12F3-F436-DC36E1D4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8C8393-6760-2AF8-2E22-A0F5E0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66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C1119-9DD3-08CD-60F4-38B9FE86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F8CC54-7E71-81CC-B9B1-1E0F3650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AD18C7-4B28-353B-351D-1BD7FF4C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85430D-24BC-64E2-9B52-B682E39A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46E74C-BE3B-5EDC-0FF9-0580994A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A2E231-F60B-A2DC-7945-40A247E7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2A644-B02F-6C10-967C-6C70086A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93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33892-3E2D-F512-0968-24ABE697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CDB30-7569-5760-A7FB-0E121DB9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925926-65AB-0855-42BE-D131C00B2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A46F6-89A5-B0FD-CA0F-8EC4D67C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F6C35-702E-D855-AE0F-918A45C0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8CA03-5E2F-4CB1-FC22-FBDB18E3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818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CBEF9-2C93-6341-6ED1-825E003C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FC2A3-F29B-D7DD-F963-D30FD58AE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B96D17-C570-6009-0897-61227718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6FBAC-F8AD-BE5D-FF69-84E6E86C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7B303-B753-08C4-4F54-1C946F88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B4F18-B8CB-65BE-07FC-7B9029E4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8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838991-7F41-957B-7702-3202891D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F8C4E-5C92-3872-FDDA-304FDC86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04A5D-E1A1-ED6D-7BC1-4A1B0794E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7F05B-1967-204C-BCE6-C3AF7B4E97DE}" type="datetimeFigureOut">
              <a:rPr kumimoji="1" lang="ko-KR" altLang="en-US" smtClean="0"/>
              <a:t>2022. 12. 12.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B6EA9-73EF-BD51-3383-55438DD70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97CB8-5AF0-541B-C0FF-B9CD8E70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C5D2-AACF-A947-8E58-0E673EEEC7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64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D0671D-8496-8E4F-2680-A7A8E8C323DC}"/>
              </a:ext>
            </a:extLst>
          </p:cNvPr>
          <p:cNvSpPr/>
          <p:nvPr/>
        </p:nvSpPr>
        <p:spPr>
          <a:xfrm>
            <a:off x="602738" y="2574603"/>
            <a:ext cx="5292964" cy="435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PHASE1) </a:t>
            </a:r>
            <a:r>
              <a:rPr kumimoji="1" lang="ko-KR" altLang="en-US" dirty="0"/>
              <a:t>질문 작성 가이드라인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AEA846-2363-AF48-8722-C18636804D49}"/>
              </a:ext>
            </a:extLst>
          </p:cNvPr>
          <p:cNvSpPr/>
          <p:nvPr/>
        </p:nvSpPr>
        <p:spPr>
          <a:xfrm>
            <a:off x="602738" y="1720206"/>
            <a:ext cx="5292964" cy="435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PHASE2)</a:t>
            </a:r>
            <a:r>
              <a:rPr kumimoji="1" lang="ko-KR" altLang="en-US" dirty="0"/>
              <a:t> 법률자문 초안 및 요약 정보 제공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EBB5C-2185-89DA-EA98-A527AFB43C75}"/>
              </a:ext>
            </a:extLst>
          </p:cNvPr>
          <p:cNvSpPr txBox="1"/>
          <p:nvPr/>
        </p:nvSpPr>
        <p:spPr>
          <a:xfrm>
            <a:off x="2277291" y="3429000"/>
            <a:ext cx="7637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🤖</a:t>
            </a:r>
            <a:r>
              <a:rPr lang="en-US" altLang="ko-KR" sz="3200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AI Legal Assistant</a:t>
            </a:r>
            <a:r>
              <a:rPr lang="ko-KR" altLang="en-US" sz="3200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🤖</a:t>
            </a:r>
            <a:endParaRPr kumimoji="1" lang="ko-KR" altLang="en-US" sz="3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9D4DEE-4E2B-C790-9D9E-94A87D816294}"/>
              </a:ext>
            </a:extLst>
          </p:cNvPr>
          <p:cNvSpPr/>
          <p:nvPr/>
        </p:nvSpPr>
        <p:spPr>
          <a:xfrm>
            <a:off x="-723076" y="4779791"/>
            <a:ext cx="13638152" cy="10152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4000" b="1" i="0" dirty="0">
                <a:solidFill>
                  <a:srgbClr val="31333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🤖</a:t>
            </a:r>
            <a:r>
              <a:rPr lang="en-US" altLang="ko-KR" sz="4000" b="1" i="0" dirty="0">
                <a:solidFill>
                  <a:srgbClr val="31333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Legal Assistant</a:t>
            </a:r>
            <a:r>
              <a:rPr lang="ko-KR" altLang="en-US" sz="4000" b="1" i="0" dirty="0">
                <a:solidFill>
                  <a:srgbClr val="31333F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🤖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92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24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Apple SD Gothic Neo</vt:lpstr>
      <vt:lpstr>Arial</vt:lpstr>
      <vt:lpstr>Source Sans Pro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류재희</dc:creator>
  <cp:lastModifiedBy>류재희</cp:lastModifiedBy>
  <cp:revision>2</cp:revision>
  <dcterms:created xsi:type="dcterms:W3CDTF">2022-12-08T15:48:42Z</dcterms:created>
  <dcterms:modified xsi:type="dcterms:W3CDTF">2022-12-11T15:48:40Z</dcterms:modified>
</cp:coreProperties>
</file>