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29435-9E36-4E11-8D8D-F32F3A2AB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A5E53C-931C-457F-ACCA-9AF8B1CC9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AC380-FF91-4F19-B000-29B26B8D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57368-CF68-4DCE-8EB7-48F8DA05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1AA98-EEC9-49BF-8AAD-2773D21C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B7B16-233C-465A-89B7-CDC6D715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954472-390E-4F30-A0F4-BDE8F59B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8D81BB-9576-45D9-B636-507A8A74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48780-0DDD-44C4-B330-C3B53D56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1F60D-485F-4CA7-9B3E-98ADB55F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2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5008D6-078F-4B22-ADEF-E4C38EC5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65AD90-01CA-4B76-BCA5-23FD8E17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E4794-2777-47A0-80AB-5CA2AF20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90C8E-09E1-46DC-AEA1-8B3910B6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19C88-10FA-4A56-882C-C1975E53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2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A9F83-9AB7-4706-8F94-4E117782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94794-4E4C-433E-ADA9-13B5A33B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4D882-EA52-415F-BA51-A4C5CA7B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53DF6-D857-4839-8B5F-C5E4BC3F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905B-528E-402F-B3A6-94E21DC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5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54921-573C-4FDC-B532-6AF4663C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1BA7A4-4010-48E3-A010-1627D6D3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6A7B19-6279-4661-B6C5-7244EB2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C51A9-9055-445E-B5E4-647B774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48205-5F92-44FB-88BB-F6277580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0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13C87-E466-48D6-8C1D-0D202BE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A1D8C-D004-4369-8AFC-E112F96B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8E9C1-9181-4313-A00D-5701CEEEE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AAD32E-299C-4720-9C93-6ECDE65A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52343D-BB67-4719-A20B-5E777E30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D4041-9DEC-415C-8A97-8E37FE44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6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B5423-09B6-4366-8BAC-69701D59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ACDA45-B4C9-47AD-9437-73AFFA65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9A6F57-CB8A-462C-AFFF-5331B6DBC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01B1E5-4A86-4924-A1C4-AB4D511FF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B8244E-CA2A-4EF7-9D47-7E9C99A81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6D7E8F-68E9-43CD-A575-5BCA4A27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8FEEDC-F5CC-4476-B2D5-1C3F89B6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215E52-9D38-44DE-B6AB-13A50149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5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F5734-63F0-44B7-AE8B-5CBAF83D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F014D5-346D-4A02-88A7-B9C6C3A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7909F-05DB-464F-9F4D-72F5C71E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A4DBAF-DCCA-4151-95BA-2653EEC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836C44-BC97-48DF-9719-70FE5B30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732BD5-3DCF-425B-AD31-9BCA9ED7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082863-7353-4BD0-892C-1C554CDE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2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6B72D-37FC-44B3-8D57-383B1A3E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97708-B0EE-4849-B136-78B125C2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66FCFE-65AC-464C-A58B-0CDF70DD3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E1F18-6A4D-4924-94A3-8922B61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B70E3-C500-4323-81F2-E69BB26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F123D-DF30-4D6C-9C44-845B8D7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8921E-2F6C-4A98-8F3A-9DF85BEE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53D8B9-822E-4CD1-8A8F-0896B410E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B6A30-5BA9-4655-8ABE-B0CF11C64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3D887-6BD6-4B12-894F-C28C07F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E157D9-FF52-4AB7-9C09-E7FBF91C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3455C4-6531-4F8D-89F5-EC9715E2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9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DDA0DA-B65D-4E12-BD81-EEF3AB52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B6A312-0E4B-41E5-85AB-7A16C737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DA893-53BF-460C-907D-54B85116E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3CCB-4905-4E03-91E3-01D6053708D0}" type="datetimeFigureOut">
              <a:rPr lang="de-DE" smtClean="0"/>
              <a:t>06.05.2021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978DA-CFBB-47E1-9E73-FE12ADEE2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4DA18-2C75-4E2E-8BA3-07720E6F3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7EC5-4BC1-4B0C-8917-63082E94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2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EFAAE9-5389-4F35-A9FA-B2CD5AC33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897" y="1311056"/>
            <a:ext cx="6920205" cy="4235888"/>
          </a:xfrm>
        </p:spPr>
        <p:txBody>
          <a:bodyPr>
            <a:normAutofit/>
          </a:bodyPr>
          <a:lstStyle/>
          <a:p>
            <a:r>
              <a:rPr lang="de-DE" dirty="0"/>
              <a:t>Ein französischer Student, zieht für ein 3 monatiges Praktikum, am KIT nach Karlsruhe und möchte sich mit seinem Laptop, über die in Karlsruhe geltenden Regeln informieren.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Ich bitte um Korrektur und Rückmeldung.</a:t>
            </a:r>
          </a:p>
          <a:p>
            <a:r>
              <a:rPr lang="de-DE" dirty="0"/>
              <a:t>U-Kürzel: unnkn</a:t>
            </a:r>
          </a:p>
        </p:txBody>
      </p:sp>
    </p:spTree>
    <p:extLst>
      <p:ext uri="{BB962C8B-B14F-4D97-AF65-F5344CB8AC3E}">
        <p14:creationId xmlns:p14="http://schemas.microsoft.com/office/powerpoint/2010/main" val="173780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unnkn</dc:creator>
  <cp:lastModifiedBy>unnkn</cp:lastModifiedBy>
  <cp:revision>1</cp:revision>
  <dcterms:created xsi:type="dcterms:W3CDTF">2021-05-06T15:16:37Z</dcterms:created>
  <dcterms:modified xsi:type="dcterms:W3CDTF">2021-05-06T15:36:07Z</dcterms:modified>
</cp:coreProperties>
</file>