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4" r:id="rId5"/>
    <p:sldId id="265" r:id="rId6"/>
    <p:sldId id="266" r:id="rId7"/>
    <p:sldId id="267" r:id="rId8"/>
    <p:sldId id="268" r:id="rId9"/>
    <p:sldId id="272" r:id="rId10"/>
    <p:sldId id="273" r:id="rId11"/>
    <p:sldId id="270" r:id="rId12"/>
    <p:sldId id="269" r:id="rId13"/>
    <p:sldId id="271" r:id="rId14"/>
    <p:sldId id="274" r:id="rId15"/>
    <p:sldId id="275" r:id="rId16"/>
    <p:sldId id="276" r:id="rId17"/>
    <p:sldId id="277" r:id="rId18"/>
    <p:sldId id="280" r:id="rId19"/>
    <p:sldId id="281" r:id="rId20"/>
    <p:sldId id="279" r:id="rId21"/>
    <p:sldId id="283" r:id="rId22"/>
    <p:sldId id="290" r:id="rId23"/>
    <p:sldId id="286" r:id="rId24"/>
    <p:sldId id="287" r:id="rId25"/>
    <p:sldId id="289" r:id="rId26"/>
    <p:sldId id="288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C17D10-C957-4B63-AABF-D1AD353BCF31}">
          <p14:sldIdLst>
            <p14:sldId id="260"/>
            <p14:sldId id="262"/>
            <p14:sldId id="261"/>
            <p14:sldId id="264"/>
            <p14:sldId id="265"/>
            <p14:sldId id="266"/>
            <p14:sldId id="267"/>
            <p14:sldId id="268"/>
          </p14:sldIdLst>
        </p14:section>
        <p14:section name="제목 없는 구역" id="{45988FDD-9D25-44B7-BD50-4DC79E341EED}">
          <p14:sldIdLst>
            <p14:sldId id="272"/>
            <p14:sldId id="273"/>
            <p14:sldId id="270"/>
            <p14:sldId id="269"/>
            <p14:sldId id="271"/>
            <p14:sldId id="274"/>
            <p14:sldId id="275"/>
            <p14:sldId id="276"/>
            <p14:sldId id="277"/>
            <p14:sldId id="280"/>
            <p14:sldId id="281"/>
            <p14:sldId id="279"/>
            <p14:sldId id="283"/>
            <p14:sldId id="290"/>
            <p14:sldId id="286"/>
            <p14:sldId id="287"/>
            <p14:sldId id="289"/>
            <p14:sldId id="288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D966"/>
    <a:srgbClr val="FAAC21"/>
    <a:srgbClr val="A7A7A8"/>
    <a:srgbClr val="FF0000"/>
    <a:srgbClr val="D9D9D9"/>
    <a:srgbClr val="F9AC23"/>
    <a:srgbClr val="3B3838"/>
    <a:srgbClr val="FF9933"/>
    <a:srgbClr val="FFF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4660"/>
  </p:normalViewPr>
  <p:slideViewPr>
    <p:cSldViewPr snapToGrid="0">
      <p:cViewPr varScale="1">
        <p:scale>
          <a:sx n="40" d="100"/>
          <a:sy n="40" d="100"/>
        </p:scale>
        <p:origin x="6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17-40D1-BD07-AAA1A30C1D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17-40D1-BD07-AAA1A30C1D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17-40D1-BD07-AAA1A30C1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6022320"/>
        <c:axId val="446024616"/>
      </c:lineChart>
      <c:catAx>
        <c:axId val="44602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6024616"/>
        <c:crosses val="autoZero"/>
        <c:auto val="1"/>
        <c:lblAlgn val="ctr"/>
        <c:lblOffset val="100"/>
        <c:noMultiLvlLbl val="0"/>
      </c:catAx>
      <c:valAx>
        <c:axId val="4460246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602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FE-4DEF-B06F-51E74DB392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FE-4DEF-B06F-51E74DB392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FE-4DEF-B06F-51E74DB39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6022320"/>
        <c:axId val="446024616"/>
      </c:lineChart>
      <c:catAx>
        <c:axId val="44602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6024616"/>
        <c:crosses val="autoZero"/>
        <c:auto val="1"/>
        <c:lblAlgn val="ctr"/>
        <c:lblOffset val="100"/>
        <c:noMultiLvlLbl val="0"/>
      </c:catAx>
      <c:valAx>
        <c:axId val="4460246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602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FE-4DEF-B06F-51E74DB392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FE-4DEF-B06F-51E74DB392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FE-4DEF-B06F-51E74DB39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6022320"/>
        <c:axId val="446024616"/>
      </c:lineChart>
      <c:catAx>
        <c:axId val="44602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6024616"/>
        <c:crosses val="autoZero"/>
        <c:auto val="1"/>
        <c:lblAlgn val="ctr"/>
        <c:lblOffset val="100"/>
        <c:noMultiLvlLbl val="0"/>
      </c:catAx>
      <c:valAx>
        <c:axId val="4460246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602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FE-4DEF-B06F-51E74DB392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FE-4DEF-B06F-51E74DB392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FE-4DEF-B06F-51E74DB39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6022320"/>
        <c:axId val="446024616"/>
      </c:lineChart>
      <c:catAx>
        <c:axId val="44602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6024616"/>
        <c:crosses val="autoZero"/>
        <c:auto val="1"/>
        <c:lblAlgn val="ctr"/>
        <c:lblOffset val="100"/>
        <c:noMultiLvlLbl val="0"/>
      </c:catAx>
      <c:valAx>
        <c:axId val="4460246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602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9854483948263"/>
          <c:y val="0.22753887204106349"/>
          <c:w val="0.88726024644571178"/>
          <c:h val="0.6362013921083173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8</c:v>
                </c:pt>
                <c:pt idx="6">
                  <c:v>4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2D-4BF4-8CA5-A7878AE0D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"/>
        <c:axId val="663793248"/>
        <c:axId val="663796528"/>
      </c:barChart>
      <c:catAx>
        <c:axId val="663793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3796528"/>
        <c:crosses val="autoZero"/>
        <c:auto val="1"/>
        <c:lblAlgn val="ctr"/>
        <c:lblOffset val="100"/>
        <c:noMultiLvlLbl val="0"/>
      </c:catAx>
      <c:valAx>
        <c:axId val="6637965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379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9854483948263"/>
          <c:y val="0.22753887204106349"/>
          <c:w val="0.88726024644571178"/>
          <c:h val="0.6362013921083173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8</c:v>
                </c:pt>
                <c:pt idx="6">
                  <c:v>4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5-4E21-98FB-A2AA611E4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"/>
        <c:axId val="663793248"/>
        <c:axId val="663796528"/>
      </c:barChart>
      <c:catAx>
        <c:axId val="663793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3796528"/>
        <c:crosses val="autoZero"/>
        <c:auto val="1"/>
        <c:lblAlgn val="ctr"/>
        <c:lblOffset val="100"/>
        <c:noMultiLvlLbl val="0"/>
      </c:catAx>
      <c:valAx>
        <c:axId val="6637965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379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9854483948263"/>
          <c:y val="0.22753887204106349"/>
          <c:w val="0.88726024644571178"/>
          <c:h val="0.6362013921083173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8</c:v>
                </c:pt>
                <c:pt idx="6">
                  <c:v>4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67-44AB-9630-58C7ABE13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3793248"/>
        <c:axId val="663796528"/>
      </c:barChart>
      <c:catAx>
        <c:axId val="66379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82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3796528"/>
        <c:crosses val="autoZero"/>
        <c:auto val="1"/>
        <c:lblAlgn val="ctr"/>
        <c:lblOffset val="100"/>
        <c:noMultiLvlLbl val="0"/>
      </c:catAx>
      <c:valAx>
        <c:axId val="663796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379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9854483948263"/>
          <c:y val="0.22753887204106349"/>
          <c:w val="0.88726024644571178"/>
          <c:h val="0.6362013921083173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8</c:v>
                </c:pt>
                <c:pt idx="6">
                  <c:v>4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6D-4481-A0C9-0466D00E4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3793248"/>
        <c:axId val="663796528"/>
      </c:barChart>
      <c:catAx>
        <c:axId val="66379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82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3796528"/>
        <c:crosses val="autoZero"/>
        <c:auto val="1"/>
        <c:lblAlgn val="ctr"/>
        <c:lblOffset val="100"/>
        <c:noMultiLvlLbl val="0"/>
      </c:catAx>
      <c:valAx>
        <c:axId val="663796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379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4E67-6F59-4817-A41F-699A3FD5FE2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1644-5843-4195-B6E6-30DB860D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4E67-6F59-4817-A41F-699A3FD5FE2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1644-5843-4195-B6E6-30DB860D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6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4E67-6F59-4817-A41F-699A3FD5FE2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1644-5843-4195-B6E6-30DB860D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0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4E67-6F59-4817-A41F-699A3FD5FE2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1644-5843-4195-B6E6-30DB860D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3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4E67-6F59-4817-A41F-699A3FD5FE2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1644-5843-4195-B6E6-30DB860D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6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4E67-6F59-4817-A41F-699A3FD5FE2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1644-5843-4195-B6E6-30DB860D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4E67-6F59-4817-A41F-699A3FD5FE2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1644-5843-4195-B6E6-30DB860D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4E67-6F59-4817-A41F-699A3FD5FE2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1644-5843-4195-B6E6-30DB860D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4E67-6F59-4817-A41F-699A3FD5FE2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1644-5843-4195-B6E6-30DB860D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6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4E67-6F59-4817-A41F-699A3FD5FE2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1644-5843-4195-B6E6-30DB860D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4E67-6F59-4817-A41F-699A3FD5FE2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1644-5843-4195-B6E6-30DB860D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8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A4E67-6F59-4817-A41F-699A3FD5FE2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1644-5843-4195-B6E6-30DB860D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7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20.png"/><Relationship Id="rId5" Type="http://schemas.openxmlformats.org/officeDocument/2006/relationships/image" Target="../media/image27.png"/><Relationship Id="rId15" Type="http://schemas.openxmlformats.org/officeDocument/2006/relationships/image" Target="../media/image24.png"/><Relationship Id="rId10" Type="http://schemas.openxmlformats.org/officeDocument/2006/relationships/image" Target="../media/image23.sv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304809" y="267854"/>
            <a:ext cx="3445164" cy="65901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5791" y="954162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44365" y="3947391"/>
            <a:ext cx="1920240" cy="24014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7468" y="3910447"/>
            <a:ext cx="498764" cy="33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 Narrow" panose="020B0606020202030204" pitchFamily="34" charset="0"/>
              </a:rPr>
              <a:t>I  D</a:t>
            </a:r>
            <a:endParaRPr lang="ko-KR" alt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44365" y="4306707"/>
            <a:ext cx="1920240" cy="24014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7468" y="4269763"/>
            <a:ext cx="498764" cy="33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 Narrow" panose="020B0606020202030204" pitchFamily="34" charset="0"/>
              </a:rPr>
              <a:t>PW</a:t>
            </a:r>
            <a:endParaRPr lang="ko-KR" alt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25894" y="5110563"/>
            <a:ext cx="973721" cy="317335"/>
          </a:xfrm>
          <a:prstGeom prst="rect">
            <a:avLst/>
          </a:prstGeom>
          <a:solidFill>
            <a:srgbClr val="A7A7A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ko-KR" altLang="en-US" sz="15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4" y="4721328"/>
            <a:ext cx="210810" cy="2108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86886" y="4682788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자동로그인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30588" y="5110563"/>
            <a:ext cx="973721" cy="317335"/>
          </a:xfrm>
          <a:prstGeom prst="rect">
            <a:avLst/>
          </a:prstGeom>
          <a:solidFill>
            <a:srgbClr val="A7A7A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15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38" y="1137662"/>
            <a:ext cx="2743589" cy="274853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3970917" y="267854"/>
            <a:ext cx="3445164" cy="659014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312663" y="954162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21030" y="1074326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91" y="1052752"/>
            <a:ext cx="320146" cy="3201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585136" y="2026600"/>
            <a:ext cx="2305192" cy="1065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419057" y="2094605"/>
            <a:ext cx="140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사용량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85137" y="3092385"/>
            <a:ext cx="1159882" cy="1065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737732" y="3092385"/>
            <a:ext cx="1159882" cy="1065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690" y="3350252"/>
            <a:ext cx="789446" cy="78944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85136" y="3160390"/>
            <a:ext cx="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전원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42" y="3416712"/>
            <a:ext cx="706670" cy="70667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778553" y="3160390"/>
            <a:ext cx="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64" y="2174802"/>
            <a:ext cx="877525" cy="87752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737732" y="4153674"/>
            <a:ext cx="1159882" cy="1065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83855" y="4153674"/>
            <a:ext cx="1159882" cy="1065785"/>
          </a:xfrm>
          <a:prstGeom prst="rect">
            <a:avLst/>
          </a:prstGeom>
          <a:solidFill>
            <a:srgbClr val="A7A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7801122" y="267854"/>
            <a:ext cx="3445164" cy="659014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8142868" y="954162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/>
          <p:cNvSpPr/>
          <p:nvPr/>
        </p:nvSpPr>
        <p:spPr>
          <a:xfrm>
            <a:off x="9036843" y="5088102"/>
            <a:ext cx="973721" cy="31733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1500" dirty="0"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78641" y="106423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사용량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696" y="1052752"/>
            <a:ext cx="320146" cy="320146"/>
          </a:xfrm>
          <a:prstGeom prst="rect">
            <a:avLst/>
          </a:prstGeom>
        </p:spPr>
      </p:pic>
      <p:sp>
        <p:nvSpPr>
          <p:cNvPr id="40" name="사각형: 둥근 모서리 39"/>
          <p:cNvSpPr/>
          <p:nvPr/>
        </p:nvSpPr>
        <p:spPr>
          <a:xfrm>
            <a:off x="8308764" y="1981196"/>
            <a:ext cx="2494533" cy="1395337"/>
          </a:xfrm>
          <a:prstGeom prst="roundRect">
            <a:avLst>
              <a:gd name="adj" fmla="val 8062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/>
          <p:cNvSpPr/>
          <p:nvPr/>
        </p:nvSpPr>
        <p:spPr>
          <a:xfrm>
            <a:off x="8313383" y="1542471"/>
            <a:ext cx="2494533" cy="319555"/>
          </a:xfrm>
          <a:prstGeom prst="roundRect">
            <a:avLst>
              <a:gd name="adj" fmla="val 22448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8965623" y="1542471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9584460" y="1542471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194059" y="1542471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475380" y="1578776"/>
            <a:ext cx="29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26905" y="1578776"/>
            <a:ext cx="319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36137" y="1588011"/>
            <a:ext cx="337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329391" y="1588011"/>
            <a:ext cx="35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graphicFrame>
        <p:nvGraphicFramePr>
          <p:cNvPr id="49" name="차트 48"/>
          <p:cNvGraphicFramePr/>
          <p:nvPr>
            <p:extLst>
              <p:ext uri="{D42A27DB-BD31-4B8C-83A1-F6EECF244321}">
                <p14:modId xmlns:p14="http://schemas.microsoft.com/office/powerpoint/2010/main" val="1345267956"/>
              </p:ext>
            </p:extLst>
          </p:nvPr>
        </p:nvGraphicFramePr>
        <p:xfrm>
          <a:off x="8191877" y="1968369"/>
          <a:ext cx="2777318" cy="151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50" name="직선 연결선 49"/>
          <p:cNvCxnSpPr/>
          <p:nvPr/>
        </p:nvCxnSpPr>
        <p:spPr>
          <a:xfrm>
            <a:off x="10078245" y="3791433"/>
            <a:ext cx="0" cy="1090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13506" y="4112621"/>
            <a:ext cx="942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Narrow" panose="020B0606020202030204" pitchFamily="34" charset="0"/>
              </a:rPr>
              <a:t>2017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79054" y="4112621"/>
            <a:ext cx="53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Narrow" panose="020B0606020202030204" pitchFamily="34" charset="0"/>
              </a:rPr>
              <a:t>10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96064" y="4112621"/>
            <a:ext cx="53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Narrow" panose="020B0606020202030204" pitchFamily="34" charset="0"/>
              </a:rPr>
              <a:t>10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9277348" y="3791433"/>
            <a:ext cx="0" cy="1090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40651" y="4174956"/>
            <a:ext cx="83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전기 요금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53" y="4533503"/>
            <a:ext cx="685956" cy="6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7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677F2E-71FB-4410-ADF7-4297B3A16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6268552" y="443345"/>
            <a:ext cx="3445164" cy="65901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318A2D-4357-482B-9360-A1D5D013DCDB}"/>
              </a:ext>
            </a:extLst>
          </p:cNvPr>
          <p:cNvSpPr/>
          <p:nvPr/>
        </p:nvSpPr>
        <p:spPr>
          <a:xfrm>
            <a:off x="6619534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FC3DD-47AC-471A-AB88-F6697FBCCCA6}"/>
              </a:ext>
            </a:extLst>
          </p:cNvPr>
          <p:cNvSpPr txBox="1"/>
          <p:nvPr/>
        </p:nvSpPr>
        <p:spPr>
          <a:xfrm>
            <a:off x="7423099" y="129781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원 가 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035DF-0041-4640-AF1B-AE1BB8A36775}"/>
              </a:ext>
            </a:extLst>
          </p:cNvPr>
          <p:cNvSpPr txBox="1"/>
          <p:nvPr/>
        </p:nvSpPr>
        <p:spPr>
          <a:xfrm>
            <a:off x="6763679" y="1872472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F940C-A309-4B1B-85A0-BBFA2BDED30E}"/>
              </a:ext>
            </a:extLst>
          </p:cNvPr>
          <p:cNvSpPr txBox="1"/>
          <p:nvPr/>
        </p:nvSpPr>
        <p:spPr>
          <a:xfrm>
            <a:off x="6788617" y="2263134"/>
            <a:ext cx="603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아이디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2B2330-776C-4947-BC7C-8FBEBA7B3EAD}"/>
              </a:ext>
            </a:extLst>
          </p:cNvPr>
          <p:cNvCxnSpPr>
            <a:cxnSpLocks/>
          </p:cNvCxnSpPr>
          <p:nvPr/>
        </p:nvCxnSpPr>
        <p:spPr>
          <a:xfrm>
            <a:off x="6793933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2B4DCB-C75B-4EED-A804-3CEF7F9C7EAD}"/>
              </a:ext>
            </a:extLst>
          </p:cNvPr>
          <p:cNvSpPr txBox="1"/>
          <p:nvPr/>
        </p:nvSpPr>
        <p:spPr>
          <a:xfrm>
            <a:off x="6788617" y="2653796"/>
            <a:ext cx="730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95A91-9DF9-48B5-8CE3-203763B2AEB4}"/>
              </a:ext>
            </a:extLst>
          </p:cNvPr>
          <p:cNvSpPr txBox="1"/>
          <p:nvPr/>
        </p:nvSpPr>
        <p:spPr>
          <a:xfrm>
            <a:off x="6788616" y="3044458"/>
            <a:ext cx="972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2A14C7-A6E0-427D-BDF4-D1D71DED31BF}"/>
              </a:ext>
            </a:extLst>
          </p:cNvPr>
          <p:cNvSpPr txBox="1"/>
          <p:nvPr/>
        </p:nvSpPr>
        <p:spPr>
          <a:xfrm>
            <a:off x="6788616" y="3429161"/>
            <a:ext cx="972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번호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9E9B846-28D5-4458-B846-02B2D9ABF2B7}"/>
              </a:ext>
            </a:extLst>
          </p:cNvPr>
          <p:cNvCxnSpPr>
            <a:cxnSpLocks/>
          </p:cNvCxnSpPr>
          <p:nvPr/>
        </p:nvCxnSpPr>
        <p:spPr>
          <a:xfrm>
            <a:off x="7955663" y="2128468"/>
            <a:ext cx="12306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ECE1C9-1CD1-48A4-B448-A5967D4FF527}"/>
              </a:ext>
            </a:extLst>
          </p:cNvPr>
          <p:cNvSpPr/>
          <p:nvPr/>
        </p:nvSpPr>
        <p:spPr>
          <a:xfrm>
            <a:off x="6759106" y="1980417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F607D17-84AF-4326-8127-616CFB345A2B}"/>
              </a:ext>
            </a:extLst>
          </p:cNvPr>
          <p:cNvSpPr/>
          <p:nvPr/>
        </p:nvSpPr>
        <p:spPr>
          <a:xfrm>
            <a:off x="6759106" y="2355602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BEDFA42-BD60-43A1-9ECE-FBA1448F7837}"/>
              </a:ext>
            </a:extLst>
          </p:cNvPr>
          <p:cNvSpPr/>
          <p:nvPr/>
        </p:nvSpPr>
        <p:spPr>
          <a:xfrm>
            <a:off x="6759106" y="2760026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F15E6EA-103E-40CB-A22E-533E972FC2E2}"/>
              </a:ext>
            </a:extLst>
          </p:cNvPr>
          <p:cNvSpPr/>
          <p:nvPr/>
        </p:nvSpPr>
        <p:spPr>
          <a:xfrm>
            <a:off x="6759106" y="3164450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00437B-DD45-4DC5-A81B-5C53535B8168}"/>
              </a:ext>
            </a:extLst>
          </p:cNvPr>
          <p:cNvSpPr/>
          <p:nvPr/>
        </p:nvSpPr>
        <p:spPr>
          <a:xfrm>
            <a:off x="6759106" y="3539337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6275D3-D787-464E-8A22-481CA854189B}"/>
              </a:ext>
            </a:extLst>
          </p:cNvPr>
          <p:cNvCxnSpPr>
            <a:cxnSpLocks/>
          </p:cNvCxnSpPr>
          <p:nvPr/>
        </p:nvCxnSpPr>
        <p:spPr>
          <a:xfrm>
            <a:off x="7955663" y="2507456"/>
            <a:ext cx="12306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47B54F-70DE-4FE6-A4D7-72E07999DF77}"/>
              </a:ext>
            </a:extLst>
          </p:cNvPr>
          <p:cNvCxnSpPr>
            <a:cxnSpLocks/>
          </p:cNvCxnSpPr>
          <p:nvPr/>
        </p:nvCxnSpPr>
        <p:spPr>
          <a:xfrm>
            <a:off x="7955663" y="2896655"/>
            <a:ext cx="12306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299EBAA-EA2B-4FA6-B985-87CF2B143A41}"/>
              </a:ext>
            </a:extLst>
          </p:cNvPr>
          <p:cNvCxnSpPr>
            <a:cxnSpLocks/>
          </p:cNvCxnSpPr>
          <p:nvPr/>
        </p:nvCxnSpPr>
        <p:spPr>
          <a:xfrm>
            <a:off x="7955663" y="3267499"/>
            <a:ext cx="12306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449B16-9174-4647-8E87-14334BF745C3}"/>
              </a:ext>
            </a:extLst>
          </p:cNvPr>
          <p:cNvCxnSpPr>
            <a:cxnSpLocks/>
          </p:cNvCxnSpPr>
          <p:nvPr/>
        </p:nvCxnSpPr>
        <p:spPr>
          <a:xfrm>
            <a:off x="7955663" y="3668357"/>
            <a:ext cx="12306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A9CEDF-3682-4479-95BE-88354BDE0B8F}"/>
              </a:ext>
            </a:extLst>
          </p:cNvPr>
          <p:cNvSpPr/>
          <p:nvPr/>
        </p:nvSpPr>
        <p:spPr>
          <a:xfrm>
            <a:off x="8212607" y="5240334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</a:t>
            </a:r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078296-3887-4965-A192-BB4847E2B523}"/>
              </a:ext>
            </a:extLst>
          </p:cNvPr>
          <p:cNvSpPr/>
          <p:nvPr/>
        </p:nvSpPr>
        <p:spPr>
          <a:xfrm>
            <a:off x="6929210" y="5240334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 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AA4622A-13CB-4780-941D-4B241DF11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2213822" y="443345"/>
            <a:ext cx="3445164" cy="659014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E09BD75-D208-4E68-8E8A-28F7C72ACA85}"/>
              </a:ext>
            </a:extLst>
          </p:cNvPr>
          <p:cNvSpPr/>
          <p:nvPr/>
        </p:nvSpPr>
        <p:spPr>
          <a:xfrm>
            <a:off x="2564804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7FDC61-2F93-4217-860A-0DA3BA4F64C7}"/>
              </a:ext>
            </a:extLst>
          </p:cNvPr>
          <p:cNvSpPr txBox="1"/>
          <p:nvPr/>
        </p:nvSpPr>
        <p:spPr>
          <a:xfrm>
            <a:off x="3368369" y="129781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원 가 입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F10C9C5-5C9A-464A-BDF7-2323E2D799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 b="23108"/>
          <a:stretch/>
        </p:blipFill>
        <p:spPr>
          <a:xfrm>
            <a:off x="2614863" y="1742984"/>
            <a:ext cx="2761028" cy="320414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8758315-8542-4A3E-A2BF-ABCAFA09C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53" b="17732"/>
          <a:stretch/>
        </p:blipFill>
        <p:spPr>
          <a:xfrm>
            <a:off x="2597453" y="5700573"/>
            <a:ext cx="2761028" cy="241395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D70DB1E-E00E-4AB9-8D32-D2D3519A9F18}"/>
              </a:ext>
            </a:extLst>
          </p:cNvPr>
          <p:cNvCxnSpPr>
            <a:cxnSpLocks/>
          </p:cNvCxnSpPr>
          <p:nvPr/>
        </p:nvCxnSpPr>
        <p:spPr>
          <a:xfrm>
            <a:off x="2729043" y="1692674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BAA2C8-041F-4A83-A770-473837583E7C}"/>
              </a:ext>
            </a:extLst>
          </p:cNvPr>
          <p:cNvSpPr txBox="1"/>
          <p:nvPr/>
        </p:nvSpPr>
        <p:spPr>
          <a:xfrm>
            <a:off x="350520" y="452576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36939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62705F-0955-45C4-9FE2-115A7385E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1620239" y="452576"/>
            <a:ext cx="3445164" cy="65901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724D44-891C-4C4B-AA54-4BB2F849FEE9}"/>
              </a:ext>
            </a:extLst>
          </p:cNvPr>
          <p:cNvSpPr/>
          <p:nvPr/>
        </p:nvSpPr>
        <p:spPr>
          <a:xfrm>
            <a:off x="1961985" y="1138884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901D3-9C7B-4933-AC84-A2FEBEB8BADA}"/>
              </a:ext>
            </a:extLst>
          </p:cNvPr>
          <p:cNvSpPr txBox="1"/>
          <p:nvPr/>
        </p:nvSpPr>
        <p:spPr>
          <a:xfrm>
            <a:off x="3070352" y="1259048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628861-8793-413A-B88F-B8F53F31C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13" y="1237474"/>
            <a:ext cx="320146" cy="3201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058602-7EC6-4B3B-8544-1304F6668CC1}"/>
              </a:ext>
            </a:extLst>
          </p:cNvPr>
          <p:cNvSpPr/>
          <p:nvPr/>
        </p:nvSpPr>
        <p:spPr>
          <a:xfrm>
            <a:off x="2234458" y="2211322"/>
            <a:ext cx="2305192" cy="1065785"/>
          </a:xfrm>
          <a:prstGeom prst="rect">
            <a:avLst/>
          </a:prstGeom>
          <a:solidFill>
            <a:srgbClr val="A7A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2CB3E1-DD94-4353-8A5F-0DF5EE054E04}"/>
              </a:ext>
            </a:extLst>
          </p:cNvPr>
          <p:cNvSpPr/>
          <p:nvPr/>
        </p:nvSpPr>
        <p:spPr>
          <a:xfrm>
            <a:off x="2234459" y="3277107"/>
            <a:ext cx="1159882" cy="1065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D406B-733A-4EE7-A812-82B58987FA9A}"/>
              </a:ext>
            </a:extLst>
          </p:cNvPr>
          <p:cNvSpPr/>
          <p:nvPr/>
        </p:nvSpPr>
        <p:spPr>
          <a:xfrm>
            <a:off x="3387054" y="3277107"/>
            <a:ext cx="1159882" cy="1065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5277BF-E3FE-48BB-8399-B57E7F41F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12" y="3534974"/>
            <a:ext cx="789446" cy="789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466BA-9515-42C1-9EEB-95E6CECAA447}"/>
              </a:ext>
            </a:extLst>
          </p:cNvPr>
          <p:cNvSpPr txBox="1"/>
          <p:nvPr/>
        </p:nvSpPr>
        <p:spPr>
          <a:xfrm>
            <a:off x="2234458" y="3345112"/>
            <a:ext cx="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멀티탭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5F0663-E74D-4846-BE43-D0243E15D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64" y="3601434"/>
            <a:ext cx="706670" cy="706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898E0-1BA4-4F47-8A7D-CED89015899B}"/>
              </a:ext>
            </a:extLst>
          </p:cNvPr>
          <p:cNvSpPr txBox="1"/>
          <p:nvPr/>
        </p:nvSpPr>
        <p:spPr>
          <a:xfrm>
            <a:off x="3427875" y="3345112"/>
            <a:ext cx="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3273-ADD7-49F1-A923-582040A50100}"/>
              </a:ext>
            </a:extLst>
          </p:cNvPr>
          <p:cNvSpPr/>
          <p:nvPr/>
        </p:nvSpPr>
        <p:spPr>
          <a:xfrm>
            <a:off x="3387054" y="4338396"/>
            <a:ext cx="1159882" cy="1065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5A7EC8-F21C-4E2A-8F89-ECABC01CB1EA}"/>
              </a:ext>
            </a:extLst>
          </p:cNvPr>
          <p:cNvSpPr/>
          <p:nvPr/>
        </p:nvSpPr>
        <p:spPr>
          <a:xfrm>
            <a:off x="2233177" y="4338396"/>
            <a:ext cx="1159882" cy="1065785"/>
          </a:xfrm>
          <a:prstGeom prst="rect">
            <a:avLst/>
          </a:prstGeom>
          <a:solidFill>
            <a:srgbClr val="A7A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60824-B49C-4BFE-A92A-3C60BB6F4E2B}"/>
              </a:ext>
            </a:extLst>
          </p:cNvPr>
          <p:cNvSpPr txBox="1"/>
          <p:nvPr/>
        </p:nvSpPr>
        <p:spPr>
          <a:xfrm>
            <a:off x="3416607" y="2304245"/>
            <a:ext cx="107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기기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4D5324-5470-4348-814D-83C4E6B26F41}"/>
              </a:ext>
            </a:extLst>
          </p:cNvPr>
          <p:cNvSpPr txBox="1"/>
          <p:nvPr/>
        </p:nvSpPr>
        <p:spPr>
          <a:xfrm>
            <a:off x="3422447" y="4366382"/>
            <a:ext cx="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941944-BB71-413C-B4C0-69ABC88C8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8" y="4633047"/>
            <a:ext cx="688187" cy="6881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613C28-8575-450A-A9C1-9A8E2F523099}"/>
              </a:ext>
            </a:extLst>
          </p:cNvPr>
          <p:cNvSpPr txBox="1"/>
          <p:nvPr/>
        </p:nvSpPr>
        <p:spPr>
          <a:xfrm>
            <a:off x="2234458" y="4397520"/>
            <a:ext cx="83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B80AEDE-7CDF-4FC9-AEA0-246E0D01E9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12" y="4726064"/>
            <a:ext cx="631672" cy="6316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12E283-98D6-476C-AE0C-61A4771C79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3" t="33460" r="30957" b="15672"/>
          <a:stretch/>
        </p:blipFill>
        <p:spPr>
          <a:xfrm rot="2409039">
            <a:off x="2419246" y="2367011"/>
            <a:ext cx="671362" cy="992179"/>
          </a:xfrm>
          <a:prstGeom prst="rect">
            <a:avLst/>
          </a:prstGeom>
        </p:spPr>
      </p:pic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273ADCE1-E4FF-43E3-9857-8078E9800D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78359" y="3106682"/>
            <a:ext cx="154932" cy="154322"/>
          </a:xfrm>
          <a:prstGeom prst="curvedConnector3">
            <a:avLst>
              <a:gd name="adj1" fmla="val 45495"/>
            </a:avLst>
          </a:prstGeom>
          <a:ln w="28575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F319C3-FA81-4D81-AE57-81375C0FF712}"/>
              </a:ext>
            </a:extLst>
          </p:cNvPr>
          <p:cNvSpPr txBox="1"/>
          <p:nvPr/>
        </p:nvSpPr>
        <p:spPr>
          <a:xfrm>
            <a:off x="350520" y="452576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766A122-2215-4083-82AC-4A84BB82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8468102" y="452576"/>
            <a:ext cx="3445164" cy="6590146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01F1AD-22A7-44AE-89D2-7DD94580BE18}"/>
              </a:ext>
            </a:extLst>
          </p:cNvPr>
          <p:cNvSpPr/>
          <p:nvPr/>
        </p:nvSpPr>
        <p:spPr>
          <a:xfrm>
            <a:off x="8809848" y="1138884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65873E-8C51-4848-9FC4-E16DD009B1DD}"/>
              </a:ext>
            </a:extLst>
          </p:cNvPr>
          <p:cNvSpPr txBox="1"/>
          <p:nvPr/>
        </p:nvSpPr>
        <p:spPr>
          <a:xfrm>
            <a:off x="9918215" y="1315380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983CA6E-BD39-4A40-994C-904C5BAB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76" y="1293806"/>
            <a:ext cx="320146" cy="320146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C075366D-B396-4E51-825C-17420922A2BB}"/>
              </a:ext>
            </a:extLst>
          </p:cNvPr>
          <p:cNvSpPr/>
          <p:nvPr/>
        </p:nvSpPr>
        <p:spPr>
          <a:xfrm>
            <a:off x="9082321" y="2211322"/>
            <a:ext cx="2305192" cy="1065785"/>
          </a:xfrm>
          <a:prstGeom prst="rect">
            <a:avLst/>
          </a:prstGeom>
          <a:solidFill>
            <a:srgbClr val="A7A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9211B-0F6D-4FD5-AB69-B47440DB046E}"/>
              </a:ext>
            </a:extLst>
          </p:cNvPr>
          <p:cNvSpPr/>
          <p:nvPr/>
        </p:nvSpPr>
        <p:spPr>
          <a:xfrm>
            <a:off x="9082322" y="3277107"/>
            <a:ext cx="1159882" cy="1065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92868F5-66A1-4016-BDE0-C8BE9851AFFD}"/>
              </a:ext>
            </a:extLst>
          </p:cNvPr>
          <p:cNvSpPr/>
          <p:nvPr/>
        </p:nvSpPr>
        <p:spPr>
          <a:xfrm>
            <a:off x="10234917" y="3277107"/>
            <a:ext cx="1159882" cy="1065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836228E-A2C5-48AC-A4BB-EA0ED2CD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75" y="3534974"/>
            <a:ext cx="789446" cy="78944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E4DF68-D5BB-4DF6-86F9-EA160360DEA1}"/>
              </a:ext>
            </a:extLst>
          </p:cNvPr>
          <p:cNvSpPr txBox="1"/>
          <p:nvPr/>
        </p:nvSpPr>
        <p:spPr>
          <a:xfrm>
            <a:off x="9082321" y="3345112"/>
            <a:ext cx="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멀티탭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C640F30-68E6-4006-93AF-6DDA49FD7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827" y="3601434"/>
            <a:ext cx="706670" cy="70667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86CFF4-186E-45B6-8B8B-3A870B59EB8F}"/>
              </a:ext>
            </a:extLst>
          </p:cNvPr>
          <p:cNvSpPr txBox="1"/>
          <p:nvPr/>
        </p:nvSpPr>
        <p:spPr>
          <a:xfrm>
            <a:off x="10275738" y="3345112"/>
            <a:ext cx="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28FB2D3-83AD-4469-B852-49D856B1F45F}"/>
              </a:ext>
            </a:extLst>
          </p:cNvPr>
          <p:cNvSpPr/>
          <p:nvPr/>
        </p:nvSpPr>
        <p:spPr>
          <a:xfrm>
            <a:off x="10234917" y="4338396"/>
            <a:ext cx="1159882" cy="1065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C654DB0-1394-4786-8EF4-818ED7A244C4}"/>
              </a:ext>
            </a:extLst>
          </p:cNvPr>
          <p:cNvSpPr/>
          <p:nvPr/>
        </p:nvSpPr>
        <p:spPr>
          <a:xfrm>
            <a:off x="9081040" y="4338396"/>
            <a:ext cx="1159882" cy="1065785"/>
          </a:xfrm>
          <a:prstGeom prst="rect">
            <a:avLst/>
          </a:prstGeom>
          <a:solidFill>
            <a:srgbClr val="A7A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FB6B58-BB93-44CB-9287-F6322B158755}"/>
              </a:ext>
            </a:extLst>
          </p:cNvPr>
          <p:cNvSpPr txBox="1"/>
          <p:nvPr/>
        </p:nvSpPr>
        <p:spPr>
          <a:xfrm>
            <a:off x="10264470" y="2304245"/>
            <a:ext cx="107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기기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사용량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5F06A3-FC4B-4ED6-AD65-A1C886AD6627}"/>
              </a:ext>
            </a:extLst>
          </p:cNvPr>
          <p:cNvSpPr txBox="1"/>
          <p:nvPr/>
        </p:nvSpPr>
        <p:spPr>
          <a:xfrm>
            <a:off x="10270310" y="4366382"/>
            <a:ext cx="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6B608CC1-A007-4C86-B88C-0D0C8C3BB4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781" y="4633047"/>
            <a:ext cx="688187" cy="68818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801C575-2426-46E1-A564-65B8E78E0BBE}"/>
              </a:ext>
            </a:extLst>
          </p:cNvPr>
          <p:cNvSpPr txBox="1"/>
          <p:nvPr/>
        </p:nvSpPr>
        <p:spPr>
          <a:xfrm>
            <a:off x="9082321" y="4397520"/>
            <a:ext cx="83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B11E258C-6FC1-457A-8EF2-0EF66B819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75" y="4726064"/>
            <a:ext cx="631672" cy="63167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7D4A20BE-0689-482C-8E07-C56386B57A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3" t="33460" r="30957" b="15672"/>
          <a:stretch/>
        </p:blipFill>
        <p:spPr>
          <a:xfrm rot="2409039">
            <a:off x="9267109" y="2367011"/>
            <a:ext cx="671362" cy="992179"/>
          </a:xfrm>
          <a:prstGeom prst="rect">
            <a:avLst/>
          </a:prstGeom>
        </p:spPr>
      </p:pic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302FD790-1CC0-4C3E-BCB1-56C745BCA7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26222" y="3106682"/>
            <a:ext cx="154932" cy="154322"/>
          </a:xfrm>
          <a:prstGeom prst="curvedConnector3">
            <a:avLst>
              <a:gd name="adj1" fmla="val 45495"/>
            </a:avLst>
          </a:prstGeom>
          <a:ln w="28575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ED7564-3BFC-4928-BCD7-9B3DF9319A46}"/>
              </a:ext>
            </a:extLst>
          </p:cNvPr>
          <p:cNvSpPr/>
          <p:nvPr/>
        </p:nvSpPr>
        <p:spPr>
          <a:xfrm>
            <a:off x="8809848" y="1138884"/>
            <a:ext cx="2008850" cy="5028184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734D7A-6BA2-42EE-BC7A-65133C8904F8}"/>
              </a:ext>
            </a:extLst>
          </p:cNvPr>
          <p:cNvSpPr txBox="1"/>
          <p:nvPr/>
        </p:nvSpPr>
        <p:spPr>
          <a:xfrm>
            <a:off x="8890760" y="1335925"/>
            <a:ext cx="170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송나윤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님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반갑습니다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B14364B-DE50-4FB0-8888-B21553322E05}"/>
              </a:ext>
            </a:extLst>
          </p:cNvPr>
          <p:cNvCxnSpPr>
            <a:cxnSpLocks/>
          </p:cNvCxnSpPr>
          <p:nvPr/>
        </p:nvCxnSpPr>
        <p:spPr>
          <a:xfrm>
            <a:off x="8917790" y="1668438"/>
            <a:ext cx="16778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F0655D8-F302-444F-9626-871B0A78863C}"/>
              </a:ext>
            </a:extLst>
          </p:cNvPr>
          <p:cNvCxnSpPr>
            <a:cxnSpLocks/>
          </p:cNvCxnSpPr>
          <p:nvPr/>
        </p:nvCxnSpPr>
        <p:spPr>
          <a:xfrm>
            <a:off x="8917790" y="5602215"/>
            <a:ext cx="16778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C051D4-B210-4CFE-908D-A0C4560CDE2B}"/>
              </a:ext>
            </a:extLst>
          </p:cNvPr>
          <p:cNvSpPr txBox="1"/>
          <p:nvPr/>
        </p:nvSpPr>
        <p:spPr>
          <a:xfrm>
            <a:off x="8890760" y="5659894"/>
            <a:ext cx="170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로그아웃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FBDB04-E0D3-48EF-9E18-E6917470F4E9}"/>
              </a:ext>
            </a:extLst>
          </p:cNvPr>
          <p:cNvSpPr txBox="1"/>
          <p:nvPr/>
        </p:nvSpPr>
        <p:spPr>
          <a:xfrm>
            <a:off x="9184124" y="1817541"/>
            <a:ext cx="1704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회원정보 변경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D2CF0AC-9BE4-49AE-A79F-6030646EE055}"/>
              </a:ext>
            </a:extLst>
          </p:cNvPr>
          <p:cNvCxnSpPr>
            <a:cxnSpLocks/>
          </p:cNvCxnSpPr>
          <p:nvPr/>
        </p:nvCxnSpPr>
        <p:spPr>
          <a:xfrm>
            <a:off x="9094657" y="2066832"/>
            <a:ext cx="169832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래픽 71" descr="사용자">
            <a:extLst>
              <a:ext uri="{FF2B5EF4-FFF2-40B4-BE49-F238E27FC236}">
                <a16:creationId xmlns:a16="http://schemas.microsoft.com/office/drawing/2014/main" id="{03C210E1-8EB1-4EE4-8D0E-F8268E8181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7381" y="1819854"/>
            <a:ext cx="293158" cy="29315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23F9E26D-F7E5-44E7-BA4A-E43C2DF194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52" y="1240377"/>
            <a:ext cx="298573" cy="29857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9C38F28A-37D4-409D-A6FE-92914C21AB3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026" y="2223496"/>
            <a:ext cx="230838" cy="23083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B1863C47-7941-4CE0-A046-8E40526369D6}"/>
              </a:ext>
            </a:extLst>
          </p:cNvPr>
          <p:cNvSpPr txBox="1"/>
          <p:nvPr/>
        </p:nvSpPr>
        <p:spPr>
          <a:xfrm>
            <a:off x="9184124" y="2213612"/>
            <a:ext cx="1704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설정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9299710-4A96-4F3D-910C-293FFADFBBE1}"/>
              </a:ext>
            </a:extLst>
          </p:cNvPr>
          <p:cNvCxnSpPr>
            <a:cxnSpLocks/>
          </p:cNvCxnSpPr>
          <p:nvPr/>
        </p:nvCxnSpPr>
        <p:spPr>
          <a:xfrm>
            <a:off x="9026333" y="2462903"/>
            <a:ext cx="176664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9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id="{E540D1C2-30AB-4C98-8618-ACB73534A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2850189" y="267854"/>
            <a:ext cx="3445164" cy="6590146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978F84-9235-44C0-B6F1-BB2E0C984C68}"/>
              </a:ext>
            </a:extLst>
          </p:cNvPr>
          <p:cNvSpPr/>
          <p:nvPr/>
        </p:nvSpPr>
        <p:spPr>
          <a:xfrm>
            <a:off x="3142489" y="926638"/>
            <a:ext cx="2894154" cy="502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3CE818-F679-46D5-8C25-ECAD6476C106}"/>
              </a:ext>
            </a:extLst>
          </p:cNvPr>
          <p:cNvSpPr txBox="1"/>
          <p:nvPr/>
        </p:nvSpPr>
        <p:spPr>
          <a:xfrm>
            <a:off x="4045220" y="1082840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기기 관리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3A96C98E-86AC-40C0-B604-CED9E358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63" y="1061266"/>
            <a:ext cx="320146" cy="320146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9525A3B-9AAD-4A72-8ECE-628F80D96441}"/>
              </a:ext>
            </a:extLst>
          </p:cNvPr>
          <p:cNvSpPr txBox="1"/>
          <p:nvPr/>
        </p:nvSpPr>
        <p:spPr>
          <a:xfrm>
            <a:off x="3338788" y="1721294"/>
            <a:ext cx="479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  <a:endParaRPr lang="ko-KR" altLang="en-US" sz="13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C256BFA-713F-4B5C-9E57-CF3EC7D541CE}"/>
              </a:ext>
            </a:extLst>
          </p:cNvPr>
          <p:cNvCxnSpPr>
            <a:cxnSpLocks/>
          </p:cNvCxnSpPr>
          <p:nvPr/>
        </p:nvCxnSpPr>
        <p:spPr>
          <a:xfrm>
            <a:off x="3332630" y="2136340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65AEF34-9E60-4E28-BE09-1CB8C3CC91CB}"/>
              </a:ext>
            </a:extLst>
          </p:cNvPr>
          <p:cNvSpPr/>
          <p:nvPr/>
        </p:nvSpPr>
        <p:spPr>
          <a:xfrm>
            <a:off x="4177306" y="1699646"/>
            <a:ext cx="1327256" cy="304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선풍기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5" name="이등변 삼각형 124">
            <a:extLst>
              <a:ext uri="{FF2B5EF4-FFF2-40B4-BE49-F238E27FC236}">
                <a16:creationId xmlns:a16="http://schemas.microsoft.com/office/drawing/2014/main" id="{B853B516-D898-4F01-BD82-D06A21705897}"/>
              </a:ext>
            </a:extLst>
          </p:cNvPr>
          <p:cNvSpPr/>
          <p:nvPr/>
        </p:nvSpPr>
        <p:spPr>
          <a:xfrm flipV="1">
            <a:off x="5296727" y="1793268"/>
            <a:ext cx="136362" cy="11755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7BCD9A3-3250-4D59-BA4A-C9719835328A}"/>
              </a:ext>
            </a:extLst>
          </p:cNvPr>
          <p:cNvSpPr/>
          <p:nvPr/>
        </p:nvSpPr>
        <p:spPr>
          <a:xfrm>
            <a:off x="3492181" y="2393351"/>
            <a:ext cx="170034" cy="1700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C9C0DD1-8ACB-4009-8B9C-9DB288275E9C}"/>
              </a:ext>
            </a:extLst>
          </p:cNvPr>
          <p:cNvCxnSpPr>
            <a:cxnSpLocks/>
          </p:cNvCxnSpPr>
          <p:nvPr/>
        </p:nvCxnSpPr>
        <p:spPr>
          <a:xfrm>
            <a:off x="3332630" y="1548792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F631FA3-7203-44A4-AB99-F15C6ABB485B}"/>
              </a:ext>
            </a:extLst>
          </p:cNvPr>
          <p:cNvSpPr/>
          <p:nvPr/>
        </p:nvSpPr>
        <p:spPr>
          <a:xfrm>
            <a:off x="3492181" y="2677793"/>
            <a:ext cx="170034" cy="1700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723809F-5F6A-4F79-8EAD-A93A54480CA8}"/>
              </a:ext>
            </a:extLst>
          </p:cNvPr>
          <p:cNvSpPr/>
          <p:nvPr/>
        </p:nvSpPr>
        <p:spPr>
          <a:xfrm>
            <a:off x="3492181" y="2976886"/>
            <a:ext cx="170034" cy="1700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64512FB-5B7D-4F70-9EF7-9FD01ABF5DC1}"/>
              </a:ext>
            </a:extLst>
          </p:cNvPr>
          <p:cNvCxnSpPr>
            <a:cxnSpLocks/>
          </p:cNvCxnSpPr>
          <p:nvPr/>
        </p:nvCxnSpPr>
        <p:spPr>
          <a:xfrm>
            <a:off x="3772439" y="2551975"/>
            <a:ext cx="1900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A280AD1F-D9B3-4F82-B638-6789DB8A8E91}"/>
              </a:ext>
            </a:extLst>
          </p:cNvPr>
          <p:cNvCxnSpPr>
            <a:cxnSpLocks/>
          </p:cNvCxnSpPr>
          <p:nvPr/>
        </p:nvCxnSpPr>
        <p:spPr>
          <a:xfrm>
            <a:off x="3772439" y="2847827"/>
            <a:ext cx="1900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38A0BF16-39B4-4AB2-AB3C-A1CBE61399F3}"/>
              </a:ext>
            </a:extLst>
          </p:cNvPr>
          <p:cNvCxnSpPr>
            <a:cxnSpLocks/>
          </p:cNvCxnSpPr>
          <p:nvPr/>
        </p:nvCxnSpPr>
        <p:spPr>
          <a:xfrm>
            <a:off x="3772439" y="3146920"/>
            <a:ext cx="1900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7EA0BAA-D19B-4F47-A8F1-9292015F0192}"/>
              </a:ext>
            </a:extLst>
          </p:cNvPr>
          <p:cNvSpPr txBox="1"/>
          <p:nvPr/>
        </p:nvSpPr>
        <p:spPr>
          <a:xfrm>
            <a:off x="3764511" y="2323885"/>
            <a:ext cx="1173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안방 선풍기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8292B09-BB97-4BE4-968F-029E02943928}"/>
              </a:ext>
            </a:extLst>
          </p:cNvPr>
          <p:cNvSpPr txBox="1"/>
          <p:nvPr/>
        </p:nvSpPr>
        <p:spPr>
          <a:xfrm>
            <a:off x="3764511" y="2619601"/>
            <a:ext cx="1173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거실 선풍기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EC947E-AC6F-40F6-BE73-7F061CEDC450}"/>
              </a:ext>
            </a:extLst>
          </p:cNvPr>
          <p:cNvSpPr txBox="1"/>
          <p:nvPr/>
        </p:nvSpPr>
        <p:spPr>
          <a:xfrm>
            <a:off x="3764511" y="2911892"/>
            <a:ext cx="1173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선풍기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485D7DF-3BB1-4453-A07B-B097CCA137ED}"/>
              </a:ext>
            </a:extLst>
          </p:cNvPr>
          <p:cNvSpPr/>
          <p:nvPr/>
        </p:nvSpPr>
        <p:spPr>
          <a:xfrm>
            <a:off x="3527468" y="3013420"/>
            <a:ext cx="102434" cy="1024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8A75CF0-5201-4D78-B5FF-88B3911051B4}"/>
              </a:ext>
            </a:extLst>
          </p:cNvPr>
          <p:cNvSpPr/>
          <p:nvPr/>
        </p:nvSpPr>
        <p:spPr>
          <a:xfrm>
            <a:off x="3492181" y="2674656"/>
            <a:ext cx="170034" cy="1700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F405A08-B42A-4FC8-9D97-312AA0262703}"/>
              </a:ext>
            </a:extLst>
          </p:cNvPr>
          <p:cNvSpPr/>
          <p:nvPr/>
        </p:nvSpPr>
        <p:spPr>
          <a:xfrm>
            <a:off x="3527468" y="2711190"/>
            <a:ext cx="102434" cy="1024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7" name="그림 406">
            <a:extLst>
              <a:ext uri="{FF2B5EF4-FFF2-40B4-BE49-F238E27FC236}">
                <a16:creationId xmlns:a16="http://schemas.microsoft.com/office/drawing/2014/main" id="{0DC716D0-6BB5-4FC2-AE3D-DF4CC64B2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6136438" y="267854"/>
            <a:ext cx="3445164" cy="6590146"/>
          </a:xfrm>
          <a:prstGeom prst="rect">
            <a:avLst/>
          </a:prstGeom>
        </p:spPr>
      </p:pic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662BB902-8CC5-4BF9-BFEF-1164A7AB0728}"/>
              </a:ext>
            </a:extLst>
          </p:cNvPr>
          <p:cNvSpPr/>
          <p:nvPr/>
        </p:nvSpPr>
        <p:spPr>
          <a:xfrm>
            <a:off x="6428738" y="926638"/>
            <a:ext cx="2894154" cy="502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834F0FB4-4A7B-41FA-98A4-66897F4537B1}"/>
              </a:ext>
            </a:extLst>
          </p:cNvPr>
          <p:cNvSpPr txBox="1"/>
          <p:nvPr/>
        </p:nvSpPr>
        <p:spPr>
          <a:xfrm>
            <a:off x="7331469" y="1082840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사용량</a:t>
            </a:r>
          </a:p>
        </p:txBody>
      </p:sp>
      <p:pic>
        <p:nvPicPr>
          <p:cNvPr id="410" name="그림 409">
            <a:extLst>
              <a:ext uri="{FF2B5EF4-FFF2-40B4-BE49-F238E27FC236}">
                <a16:creationId xmlns:a16="http://schemas.microsoft.com/office/drawing/2014/main" id="{D59EEDAA-70FD-4F3A-9695-8AE580EB2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12" y="1061266"/>
            <a:ext cx="320146" cy="320146"/>
          </a:xfrm>
          <a:prstGeom prst="rect">
            <a:avLst/>
          </a:prstGeom>
        </p:spPr>
      </p:pic>
      <p:sp>
        <p:nvSpPr>
          <p:cNvPr id="436" name="자유형: 도형 435">
            <a:extLst>
              <a:ext uri="{FF2B5EF4-FFF2-40B4-BE49-F238E27FC236}">
                <a16:creationId xmlns:a16="http://schemas.microsoft.com/office/drawing/2014/main" id="{F4C3225A-D34F-4198-9E2A-1EC69281093D}"/>
              </a:ext>
            </a:extLst>
          </p:cNvPr>
          <p:cNvSpPr/>
          <p:nvPr/>
        </p:nvSpPr>
        <p:spPr>
          <a:xfrm>
            <a:off x="7859020" y="1495503"/>
            <a:ext cx="1435704" cy="271883"/>
          </a:xfrm>
          <a:custGeom>
            <a:avLst/>
            <a:gdLst>
              <a:gd name="connsiteX0" fmla="*/ 0 w 1435704"/>
              <a:gd name="connsiteY0" fmla="*/ 0 h 271883"/>
              <a:gd name="connsiteX1" fmla="*/ 1390389 w 1435704"/>
              <a:gd name="connsiteY1" fmla="*/ 0 h 271883"/>
              <a:gd name="connsiteX2" fmla="*/ 1435704 w 1435704"/>
              <a:gd name="connsiteY2" fmla="*/ 45315 h 271883"/>
              <a:gd name="connsiteX3" fmla="*/ 1435704 w 1435704"/>
              <a:gd name="connsiteY3" fmla="*/ 226568 h 271883"/>
              <a:gd name="connsiteX4" fmla="*/ 1390389 w 1435704"/>
              <a:gd name="connsiteY4" fmla="*/ 271883 h 271883"/>
              <a:gd name="connsiteX5" fmla="*/ 0 w 1435704"/>
              <a:gd name="connsiteY5" fmla="*/ 271883 h 27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5704" h="271883">
                <a:moveTo>
                  <a:pt x="0" y="0"/>
                </a:moveTo>
                <a:lnTo>
                  <a:pt x="1390389" y="0"/>
                </a:lnTo>
                <a:cubicBezTo>
                  <a:pt x="1415416" y="0"/>
                  <a:pt x="1435704" y="20288"/>
                  <a:pt x="1435704" y="45315"/>
                </a:cubicBezTo>
                <a:lnTo>
                  <a:pt x="1435704" y="226568"/>
                </a:lnTo>
                <a:cubicBezTo>
                  <a:pt x="1435704" y="251595"/>
                  <a:pt x="1415416" y="271883"/>
                  <a:pt x="1390389" y="271883"/>
                </a:cubicBezTo>
                <a:lnTo>
                  <a:pt x="0" y="271883"/>
                </a:lnTo>
                <a:close/>
              </a:path>
            </a:pathLst>
          </a:custGeom>
          <a:solidFill>
            <a:srgbClr val="FAAC21"/>
          </a:solidFill>
          <a:ln>
            <a:solidFill>
              <a:srgbClr val="FAA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사각형: 둥근 모서리 436">
            <a:extLst>
              <a:ext uri="{FF2B5EF4-FFF2-40B4-BE49-F238E27FC236}">
                <a16:creationId xmlns:a16="http://schemas.microsoft.com/office/drawing/2014/main" id="{9908A441-8306-476E-826F-255D1B95C4DA}"/>
              </a:ext>
            </a:extLst>
          </p:cNvPr>
          <p:cNvSpPr/>
          <p:nvPr/>
        </p:nvSpPr>
        <p:spPr>
          <a:xfrm>
            <a:off x="6504282" y="1495502"/>
            <a:ext cx="2790442" cy="271883"/>
          </a:xfrm>
          <a:prstGeom prst="roundRect">
            <a:avLst/>
          </a:prstGeom>
          <a:noFill/>
          <a:ln w="12700">
            <a:solidFill>
              <a:srgbClr val="FAA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5011A394-08CA-4770-8758-88125E54E863}"/>
              </a:ext>
            </a:extLst>
          </p:cNvPr>
          <p:cNvSpPr txBox="1"/>
          <p:nvPr/>
        </p:nvSpPr>
        <p:spPr>
          <a:xfrm>
            <a:off x="6939335" y="1495501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669234E5-2124-4137-8635-24C67F253C66}"/>
              </a:ext>
            </a:extLst>
          </p:cNvPr>
          <p:cNvSpPr txBox="1"/>
          <p:nvPr/>
        </p:nvSpPr>
        <p:spPr>
          <a:xfrm>
            <a:off x="8294073" y="1495501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</a:t>
            </a:r>
          </a:p>
        </p:txBody>
      </p:sp>
      <p:sp>
        <p:nvSpPr>
          <p:cNvPr id="440" name="사각형: 둥근 모서리 439">
            <a:extLst>
              <a:ext uri="{FF2B5EF4-FFF2-40B4-BE49-F238E27FC236}">
                <a16:creationId xmlns:a16="http://schemas.microsoft.com/office/drawing/2014/main" id="{CB8B79BC-AA54-4169-92C8-84AFE96E35DB}"/>
              </a:ext>
            </a:extLst>
          </p:cNvPr>
          <p:cNvSpPr/>
          <p:nvPr/>
        </p:nvSpPr>
        <p:spPr>
          <a:xfrm>
            <a:off x="6546634" y="1912192"/>
            <a:ext cx="2707521" cy="1781984"/>
          </a:xfrm>
          <a:prstGeom prst="roundRect">
            <a:avLst>
              <a:gd name="adj" fmla="val 8062"/>
            </a:avLst>
          </a:prstGeom>
          <a:solidFill>
            <a:srgbClr val="FAAC2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1" name="차트 440">
            <a:extLst>
              <a:ext uri="{FF2B5EF4-FFF2-40B4-BE49-F238E27FC236}">
                <a16:creationId xmlns:a16="http://schemas.microsoft.com/office/drawing/2014/main" id="{A21D40C6-EDE0-44D2-B7C3-4DA58D214F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220802"/>
              </p:ext>
            </p:extLst>
          </p:nvPr>
        </p:nvGraphicFramePr>
        <p:xfrm>
          <a:off x="6444232" y="2127076"/>
          <a:ext cx="2699395" cy="1520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FD5173F7-E245-4B89-965F-B93965F403E8}"/>
              </a:ext>
            </a:extLst>
          </p:cNvPr>
          <p:cNvCxnSpPr>
            <a:cxnSpLocks/>
          </p:cNvCxnSpPr>
          <p:nvPr/>
        </p:nvCxnSpPr>
        <p:spPr>
          <a:xfrm>
            <a:off x="6643012" y="2332503"/>
            <a:ext cx="2522914" cy="0"/>
          </a:xfrm>
          <a:prstGeom prst="line">
            <a:avLst/>
          </a:prstGeom>
          <a:ln>
            <a:solidFill>
              <a:schemeClr val="bg1"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86CB0286-8D45-4C53-99FF-B45CAADD9A51}"/>
              </a:ext>
            </a:extLst>
          </p:cNvPr>
          <p:cNvSpPr txBox="1"/>
          <p:nvPr/>
        </p:nvSpPr>
        <p:spPr>
          <a:xfrm>
            <a:off x="6602622" y="1915812"/>
            <a:ext cx="934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거실 선풍기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898C3D6E-16D5-4554-9FEB-34EDC494098C}"/>
              </a:ext>
            </a:extLst>
          </p:cNvPr>
          <p:cNvSpPr txBox="1"/>
          <p:nvPr/>
        </p:nvSpPr>
        <p:spPr>
          <a:xfrm>
            <a:off x="6604368" y="2081173"/>
            <a:ext cx="934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작은방 선풍기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2DDEFD43-CFF5-43AA-90A1-98EDF50C05F8}"/>
              </a:ext>
            </a:extLst>
          </p:cNvPr>
          <p:cNvSpPr txBox="1"/>
          <p:nvPr/>
        </p:nvSpPr>
        <p:spPr>
          <a:xfrm>
            <a:off x="8249066" y="1934100"/>
            <a:ext cx="934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530 kWh</a:t>
            </a:r>
            <a:endParaRPr lang="ko-KR" altLang="en-US" sz="105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7ADB6A5A-776B-4A5E-822A-BFA2E81F2F8B}"/>
              </a:ext>
            </a:extLst>
          </p:cNvPr>
          <p:cNvSpPr txBox="1"/>
          <p:nvPr/>
        </p:nvSpPr>
        <p:spPr>
          <a:xfrm>
            <a:off x="8249066" y="2098771"/>
            <a:ext cx="9340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alpha val="6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평균 </a:t>
            </a:r>
            <a:r>
              <a:rPr lang="en-US" altLang="ko-KR" sz="800" dirty="0">
                <a:solidFill>
                  <a:schemeClr val="bg1">
                    <a:alpha val="6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392Wh</a:t>
            </a:r>
            <a:endParaRPr lang="ko-KR" altLang="en-US" sz="800" dirty="0">
              <a:solidFill>
                <a:schemeClr val="bg1">
                  <a:alpha val="6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1" name="사각형: 둥근 모서리 450">
            <a:extLst>
              <a:ext uri="{FF2B5EF4-FFF2-40B4-BE49-F238E27FC236}">
                <a16:creationId xmlns:a16="http://schemas.microsoft.com/office/drawing/2014/main" id="{C900E5EB-3D25-420D-9797-D36F5997ECE3}"/>
              </a:ext>
            </a:extLst>
          </p:cNvPr>
          <p:cNvSpPr/>
          <p:nvPr/>
        </p:nvSpPr>
        <p:spPr>
          <a:xfrm>
            <a:off x="8058668" y="3896716"/>
            <a:ext cx="1194939" cy="271577"/>
          </a:xfrm>
          <a:prstGeom prst="roundRect">
            <a:avLst/>
          </a:prstGeom>
          <a:noFill/>
          <a:ln>
            <a:solidFill>
              <a:srgbClr val="FAA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 / 11 / 09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52" name="사각형: 둥근 모서리 451">
            <a:extLst>
              <a:ext uri="{FF2B5EF4-FFF2-40B4-BE49-F238E27FC236}">
                <a16:creationId xmlns:a16="http://schemas.microsoft.com/office/drawing/2014/main" id="{7886175D-F491-4ECD-AF42-467275BDB1EB}"/>
              </a:ext>
            </a:extLst>
          </p:cNvPr>
          <p:cNvSpPr/>
          <p:nvPr/>
        </p:nvSpPr>
        <p:spPr>
          <a:xfrm>
            <a:off x="6565893" y="3896716"/>
            <a:ext cx="1194939" cy="271577"/>
          </a:xfrm>
          <a:prstGeom prst="roundRect">
            <a:avLst/>
          </a:prstGeom>
          <a:noFill/>
          <a:ln>
            <a:solidFill>
              <a:srgbClr val="FAA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 / 10 / 01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E7B1DB5F-4FF9-47C4-9DBE-50992F1D2DD2}"/>
              </a:ext>
            </a:extLst>
          </p:cNvPr>
          <p:cNvSpPr txBox="1"/>
          <p:nvPr/>
        </p:nvSpPr>
        <p:spPr>
          <a:xfrm>
            <a:off x="7780111" y="3908944"/>
            <a:ext cx="273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~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A22EA04C-8A5C-4863-B14A-BF4B5E631B44}"/>
              </a:ext>
            </a:extLst>
          </p:cNvPr>
          <p:cNvSpPr txBox="1"/>
          <p:nvPr/>
        </p:nvSpPr>
        <p:spPr>
          <a:xfrm>
            <a:off x="6625272" y="4593034"/>
            <a:ext cx="103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전기 사용량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7BFE35C9-A829-4FC9-8E93-7AFEEA63980E}"/>
              </a:ext>
            </a:extLst>
          </p:cNvPr>
          <p:cNvSpPr txBox="1"/>
          <p:nvPr/>
        </p:nvSpPr>
        <p:spPr>
          <a:xfrm>
            <a:off x="6625272" y="4916136"/>
            <a:ext cx="103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전기 요금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6FDFFA6A-20D1-42A6-BB1C-2277809C4CEB}"/>
              </a:ext>
            </a:extLst>
          </p:cNvPr>
          <p:cNvSpPr txBox="1"/>
          <p:nvPr/>
        </p:nvSpPr>
        <p:spPr>
          <a:xfrm>
            <a:off x="8131272" y="4593034"/>
            <a:ext cx="103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300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kWh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C687888-D356-4F06-A467-4FF4D5FFE724}"/>
              </a:ext>
            </a:extLst>
          </p:cNvPr>
          <p:cNvSpPr txBox="1"/>
          <p:nvPr/>
        </p:nvSpPr>
        <p:spPr>
          <a:xfrm>
            <a:off x="8131272" y="4916136"/>
            <a:ext cx="103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44,390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0" name="사각형: 둥근 모서리 459">
            <a:extLst>
              <a:ext uri="{FF2B5EF4-FFF2-40B4-BE49-F238E27FC236}">
                <a16:creationId xmlns:a16="http://schemas.microsoft.com/office/drawing/2014/main" id="{7B33E464-45F9-4B93-86A4-9B563346051C}"/>
              </a:ext>
            </a:extLst>
          </p:cNvPr>
          <p:cNvSpPr/>
          <p:nvPr/>
        </p:nvSpPr>
        <p:spPr>
          <a:xfrm>
            <a:off x="6546633" y="4472414"/>
            <a:ext cx="2706973" cy="876392"/>
          </a:xfrm>
          <a:prstGeom prst="roundRect">
            <a:avLst/>
          </a:prstGeom>
          <a:noFill/>
          <a:ln>
            <a:solidFill>
              <a:srgbClr val="FAA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832BA7-3E8F-485A-8351-EDE20D9B5905}"/>
              </a:ext>
            </a:extLst>
          </p:cNvPr>
          <p:cNvSpPr txBox="1"/>
          <p:nvPr/>
        </p:nvSpPr>
        <p:spPr>
          <a:xfrm>
            <a:off x="384305" y="267910"/>
            <a:ext cx="150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나의 기기 </a:t>
            </a:r>
            <a:r>
              <a:rPr lang="en-US" altLang="ko-KR" dirty="0"/>
              <a:t>&amp; </a:t>
            </a:r>
            <a:r>
              <a:rPr lang="ko-KR" altLang="en-US" dirty="0"/>
              <a:t>사용량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22465E4-D0CF-4D27-A645-194945FB3B05}"/>
              </a:ext>
            </a:extLst>
          </p:cNvPr>
          <p:cNvSpPr/>
          <p:nvPr/>
        </p:nvSpPr>
        <p:spPr>
          <a:xfrm>
            <a:off x="4126393" y="4752689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검 색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53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2A996E-E8A8-48D8-909C-7409C0327A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2294899" y="452576"/>
            <a:ext cx="3445164" cy="6590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5F0569-DF80-430A-AB24-9B4B32E7F563}"/>
              </a:ext>
            </a:extLst>
          </p:cNvPr>
          <p:cNvSpPr/>
          <p:nvPr/>
        </p:nvSpPr>
        <p:spPr>
          <a:xfrm>
            <a:off x="2645789" y="1138884"/>
            <a:ext cx="2826327" cy="502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88842-4502-49F0-AF46-DA5E4C3DE6BD}"/>
              </a:ext>
            </a:extLst>
          </p:cNvPr>
          <p:cNvSpPr txBox="1"/>
          <p:nvPr/>
        </p:nvSpPr>
        <p:spPr>
          <a:xfrm>
            <a:off x="3489930" y="1259048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 티 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A49B44-2D23-417B-A749-3A5089EF0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73" y="1237474"/>
            <a:ext cx="320146" cy="32014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F65F694-CAFA-45FC-9F1F-3A52075E3952}"/>
              </a:ext>
            </a:extLst>
          </p:cNvPr>
          <p:cNvSpPr/>
          <p:nvPr/>
        </p:nvSpPr>
        <p:spPr>
          <a:xfrm>
            <a:off x="3046770" y="2313586"/>
            <a:ext cx="2180250" cy="21802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E7B4FD-1517-4329-BEBF-89F8CE12AA83}"/>
              </a:ext>
            </a:extLst>
          </p:cNvPr>
          <p:cNvSpPr/>
          <p:nvPr/>
        </p:nvSpPr>
        <p:spPr>
          <a:xfrm>
            <a:off x="2961546" y="2243928"/>
            <a:ext cx="2180250" cy="2180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680140-49F7-4D6B-A17E-CDE099B5B8DE}"/>
              </a:ext>
            </a:extLst>
          </p:cNvPr>
          <p:cNvSpPr/>
          <p:nvPr/>
        </p:nvSpPr>
        <p:spPr>
          <a:xfrm>
            <a:off x="3165675" y="3144678"/>
            <a:ext cx="406057" cy="4062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16F60-DBEF-45C0-8503-17640BF5B49D}"/>
              </a:ext>
            </a:extLst>
          </p:cNvPr>
          <p:cNvSpPr txBox="1"/>
          <p:nvPr/>
        </p:nvSpPr>
        <p:spPr>
          <a:xfrm>
            <a:off x="2861447" y="5011991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TV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76A18A-095C-4477-B7F9-15C9951ADDC2}"/>
              </a:ext>
            </a:extLst>
          </p:cNvPr>
          <p:cNvSpPr txBox="1"/>
          <p:nvPr/>
        </p:nvSpPr>
        <p:spPr>
          <a:xfrm>
            <a:off x="2955176" y="4642995"/>
            <a:ext cx="2205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사용량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53759A-D91F-4CD0-9C2B-3BFA495F3108}"/>
              </a:ext>
            </a:extLst>
          </p:cNvPr>
          <p:cNvSpPr txBox="1"/>
          <p:nvPr/>
        </p:nvSpPr>
        <p:spPr>
          <a:xfrm>
            <a:off x="2861447" y="5321234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컴퓨터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3A6E7-31E4-497E-8B72-B8D6C35FDD89}"/>
              </a:ext>
            </a:extLst>
          </p:cNvPr>
          <p:cNvSpPr txBox="1"/>
          <p:nvPr/>
        </p:nvSpPr>
        <p:spPr>
          <a:xfrm>
            <a:off x="4067907" y="5321234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연결되지 않음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C994F-992F-46C8-86BE-AE9AC8A7960A}"/>
              </a:ext>
            </a:extLst>
          </p:cNvPr>
          <p:cNvSpPr txBox="1"/>
          <p:nvPr/>
        </p:nvSpPr>
        <p:spPr>
          <a:xfrm>
            <a:off x="4067907" y="5011991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에어컨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5F703EC-BB1A-45D2-91EE-4EC8EC64C07C}"/>
              </a:ext>
            </a:extLst>
          </p:cNvPr>
          <p:cNvGrpSpPr/>
          <p:nvPr/>
        </p:nvGrpSpPr>
        <p:grpSpPr>
          <a:xfrm>
            <a:off x="4745116" y="1945754"/>
            <a:ext cx="512393" cy="564155"/>
            <a:chOff x="5851331" y="1157608"/>
            <a:chExt cx="829385" cy="913169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9694599-22EA-45B7-8479-DB2445AF9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43" t="33460" r="30957" b="15672"/>
            <a:stretch/>
          </p:blipFill>
          <p:spPr>
            <a:xfrm rot="2687263">
              <a:off x="6093116" y="1157608"/>
              <a:ext cx="587600" cy="899199"/>
            </a:xfrm>
            <a:prstGeom prst="rect">
              <a:avLst/>
            </a:prstGeom>
          </p:spPr>
        </p:pic>
        <p:cxnSp>
          <p:nvCxnSpPr>
            <p:cNvPr id="58" name="연결선: 구부러짐 57">
              <a:extLst>
                <a:ext uri="{FF2B5EF4-FFF2-40B4-BE49-F238E27FC236}">
                  <a16:creationId xmlns:a16="http://schemas.microsoft.com/office/drawing/2014/main" id="{9B0AF7B7-8CED-4730-8F5A-726C5BEC5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331" y="1847582"/>
              <a:ext cx="277413" cy="22319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5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EC824FD-755A-4B8C-BBAA-4308BF025A0E}"/>
              </a:ext>
            </a:extLst>
          </p:cNvPr>
          <p:cNvSpPr/>
          <p:nvPr/>
        </p:nvSpPr>
        <p:spPr>
          <a:xfrm>
            <a:off x="3533133" y="1707426"/>
            <a:ext cx="1100782" cy="243632"/>
          </a:xfrm>
          <a:prstGeom prst="round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거실 </a:t>
            </a:r>
            <a:r>
              <a:rPr lang="en-US" altLang="ko-KR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MULTL_1</a:t>
            </a:r>
            <a:endParaRPr lang="ko-KR" altLang="en-US" sz="11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2687A7-87E2-49E0-B8F8-983F2453344E}"/>
              </a:ext>
            </a:extLst>
          </p:cNvPr>
          <p:cNvSpPr txBox="1"/>
          <p:nvPr/>
        </p:nvSpPr>
        <p:spPr>
          <a:xfrm>
            <a:off x="2695245" y="5737370"/>
            <a:ext cx="2935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전제 사용량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3300W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270 W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(60%)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52FAD58-0739-4561-B719-F9EC65978230}"/>
              </a:ext>
            </a:extLst>
          </p:cNvPr>
          <p:cNvCxnSpPr/>
          <p:nvPr/>
        </p:nvCxnSpPr>
        <p:spPr>
          <a:xfrm>
            <a:off x="2801473" y="5665316"/>
            <a:ext cx="24825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00566E-48CB-41B9-A806-CC1DBDE1B763}"/>
              </a:ext>
            </a:extLst>
          </p:cNvPr>
          <p:cNvSpPr/>
          <p:nvPr/>
        </p:nvSpPr>
        <p:spPr>
          <a:xfrm>
            <a:off x="3202915" y="315793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453C3B-5C4F-4116-AE69-62D429183786}"/>
              </a:ext>
            </a:extLst>
          </p:cNvPr>
          <p:cNvSpPr/>
          <p:nvPr/>
        </p:nvSpPr>
        <p:spPr>
          <a:xfrm>
            <a:off x="3836003" y="2373506"/>
            <a:ext cx="406057" cy="4062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D2D2BE1-517E-4845-A572-1FF4DD536024}"/>
              </a:ext>
            </a:extLst>
          </p:cNvPr>
          <p:cNvSpPr/>
          <p:nvPr/>
        </p:nvSpPr>
        <p:spPr>
          <a:xfrm>
            <a:off x="3836003" y="3846439"/>
            <a:ext cx="406057" cy="4062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6A680B8-597E-457B-B60A-234633AAFCF8}"/>
              </a:ext>
            </a:extLst>
          </p:cNvPr>
          <p:cNvSpPr/>
          <p:nvPr/>
        </p:nvSpPr>
        <p:spPr>
          <a:xfrm>
            <a:off x="4516087" y="3144678"/>
            <a:ext cx="406057" cy="4062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9B81D8-148F-42DC-B63A-090345055836}"/>
              </a:ext>
            </a:extLst>
          </p:cNvPr>
          <p:cNvSpPr/>
          <p:nvPr/>
        </p:nvSpPr>
        <p:spPr>
          <a:xfrm>
            <a:off x="4553327" y="315793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4D5BBF-6632-4556-A5EA-2171D09B3262}"/>
              </a:ext>
            </a:extLst>
          </p:cNvPr>
          <p:cNvSpPr/>
          <p:nvPr/>
        </p:nvSpPr>
        <p:spPr>
          <a:xfrm>
            <a:off x="3879372" y="241811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5D4A9B-6F51-400D-956D-5F8A9B78A844}"/>
              </a:ext>
            </a:extLst>
          </p:cNvPr>
          <p:cNvSpPr/>
          <p:nvPr/>
        </p:nvSpPr>
        <p:spPr>
          <a:xfrm>
            <a:off x="3879372" y="388120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B53B5EF-BCEB-4F03-9A0B-E9D97F97653E}"/>
              </a:ext>
            </a:extLst>
          </p:cNvPr>
          <p:cNvGrpSpPr/>
          <p:nvPr/>
        </p:nvGrpSpPr>
        <p:grpSpPr>
          <a:xfrm>
            <a:off x="4015124" y="2375059"/>
            <a:ext cx="33214" cy="404648"/>
            <a:chOff x="13855836" y="4167693"/>
            <a:chExt cx="33214" cy="4046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6221F6D-8B48-4E15-9A22-C636EC821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DBE267E-F330-4B18-925F-96B6A3F99655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08045B3-4FB3-46B8-A371-93DD6BA6BE2A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3353EB4-C764-47CA-8496-B26B49F2CAEB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6CFD1BE-BEFD-4327-B5C7-88B59CBAE6D3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C1D5362-9DE1-45B6-8B3B-7D76D4753CAF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8EF17C5-8D62-4465-8D23-FBA23901070F}"/>
              </a:ext>
            </a:extLst>
          </p:cNvPr>
          <p:cNvGrpSpPr/>
          <p:nvPr/>
        </p:nvGrpSpPr>
        <p:grpSpPr>
          <a:xfrm>
            <a:off x="4706548" y="3153489"/>
            <a:ext cx="33214" cy="404648"/>
            <a:chOff x="13855836" y="4167693"/>
            <a:chExt cx="33214" cy="404648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EE170C3-FF02-41AF-ADC9-EFA6C875ACA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83A7641-0516-4EB7-BFBF-5099F0CDB3A3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681E8A0-4975-4597-9DB1-1AF1F716A44A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BB23CCB-BD8E-4419-8E93-0D8C4095A702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4905B3E-1A53-4936-B557-6599872A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D862ED7-ADE8-424B-AFE5-8313EE3850EF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BCA07FD-E3FD-46E5-861E-52F67F34C2A7}"/>
              </a:ext>
            </a:extLst>
          </p:cNvPr>
          <p:cNvGrpSpPr/>
          <p:nvPr/>
        </p:nvGrpSpPr>
        <p:grpSpPr>
          <a:xfrm>
            <a:off x="4022424" y="3854177"/>
            <a:ext cx="33214" cy="404648"/>
            <a:chOff x="13855836" y="4167693"/>
            <a:chExt cx="33214" cy="4046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EB72FD-219B-4C41-8B02-A601E56A4898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1B756AC-C018-4996-8A92-4CA3AF4A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CC9370A-2252-4D69-BBC9-0D11F98B122C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9B8184A-F87D-43BB-8BF8-120A9F630D67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FE7D8C8-6042-40E0-A67C-E350FB992995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331A0CA-32CC-403E-9E14-7F14030A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A4EAC9-5073-4A93-9F19-79A8E1AE3EDA}"/>
              </a:ext>
            </a:extLst>
          </p:cNvPr>
          <p:cNvGrpSpPr/>
          <p:nvPr/>
        </p:nvGrpSpPr>
        <p:grpSpPr>
          <a:xfrm>
            <a:off x="3346804" y="3134208"/>
            <a:ext cx="33214" cy="404648"/>
            <a:chOff x="13855836" y="4167693"/>
            <a:chExt cx="33214" cy="4046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97A451-22C7-46FC-AAAF-721BF34A86C7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539ECB8-E7D5-4D20-A7ED-CE6D9A85473C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B30EC6E-CFF8-4F21-AA95-9E7A97426C7C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8A37638-C2DE-4B01-ADB1-B2D5365A0990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7EDEE85-7F0F-4EF8-B64A-5855176BB329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B3D7FE6-BF8A-462D-AC2B-90DBA432057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6D97779-2521-4E88-AB7D-68776E3A991B}"/>
              </a:ext>
            </a:extLst>
          </p:cNvPr>
          <p:cNvCxnSpPr/>
          <p:nvPr/>
        </p:nvCxnSpPr>
        <p:spPr>
          <a:xfrm>
            <a:off x="3575055" y="4899868"/>
            <a:ext cx="10528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8D545282-CFB8-4869-9B70-AD47FBD33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02" y="1290559"/>
            <a:ext cx="245488" cy="24548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BF6F804-23F9-4833-8D48-A0406C00E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5895747" y="452576"/>
            <a:ext cx="3445164" cy="6590146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B32D7CEA-F4EF-487A-8CD8-4BD2480B372D}"/>
              </a:ext>
            </a:extLst>
          </p:cNvPr>
          <p:cNvSpPr/>
          <p:nvPr/>
        </p:nvSpPr>
        <p:spPr>
          <a:xfrm>
            <a:off x="6246637" y="1138884"/>
            <a:ext cx="2826327" cy="502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5A14DF-C77B-4610-B81D-3C6AC4820ECD}"/>
              </a:ext>
            </a:extLst>
          </p:cNvPr>
          <p:cNvSpPr txBox="1"/>
          <p:nvPr/>
        </p:nvSpPr>
        <p:spPr>
          <a:xfrm>
            <a:off x="7090778" y="1259048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 티 탭   설 정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CDCEF302-347A-46C2-97E6-1A9D307A0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21" y="1237474"/>
            <a:ext cx="320146" cy="320146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BCA794AE-933E-43C1-A99D-B8CC01878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61" y="1679510"/>
            <a:ext cx="282633" cy="282633"/>
          </a:xfrm>
          <a:prstGeom prst="rect">
            <a:avLst/>
          </a:prstGeom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02C2E44C-813F-4ED3-8974-DFE8949B0F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462" y="1603222"/>
            <a:ext cx="429113" cy="429113"/>
          </a:xfrm>
          <a:prstGeom prst="rect">
            <a:avLst/>
          </a:prstGeom>
        </p:spPr>
      </p:pic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99DC64AC-4896-4C22-A138-BFDE9432D3F0}"/>
              </a:ext>
            </a:extLst>
          </p:cNvPr>
          <p:cNvSpPr/>
          <p:nvPr/>
        </p:nvSpPr>
        <p:spPr>
          <a:xfrm>
            <a:off x="6347770" y="2050495"/>
            <a:ext cx="2618444" cy="36614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D9326AA9-028D-42EA-BDCA-CDAFDB1F564E}"/>
              </a:ext>
            </a:extLst>
          </p:cNvPr>
          <p:cNvCxnSpPr>
            <a:cxnSpLocks/>
          </p:cNvCxnSpPr>
          <p:nvPr/>
        </p:nvCxnSpPr>
        <p:spPr>
          <a:xfrm>
            <a:off x="6527820" y="2560305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D47570F-6DCE-46A4-A27D-302431F9BF5E}"/>
              </a:ext>
            </a:extLst>
          </p:cNvPr>
          <p:cNvSpPr txBox="1"/>
          <p:nvPr/>
        </p:nvSpPr>
        <p:spPr>
          <a:xfrm>
            <a:off x="6527820" y="2301258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거실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MULTI_1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5BD0DBB9-75C8-4D45-B9CA-7CE045CC7A28}"/>
              </a:ext>
            </a:extLst>
          </p:cNvPr>
          <p:cNvCxnSpPr>
            <a:cxnSpLocks/>
          </p:cNvCxnSpPr>
          <p:nvPr/>
        </p:nvCxnSpPr>
        <p:spPr>
          <a:xfrm>
            <a:off x="6527820" y="2894826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DB5D92D-6674-4FA8-8B59-477F70E9D9B9}"/>
              </a:ext>
            </a:extLst>
          </p:cNvPr>
          <p:cNvSpPr txBox="1"/>
          <p:nvPr/>
        </p:nvSpPr>
        <p:spPr>
          <a:xfrm>
            <a:off x="6527820" y="2635779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안방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MULTI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92F3FE2-128C-4513-8FCC-D3F856DF1C36}"/>
              </a:ext>
            </a:extLst>
          </p:cNvPr>
          <p:cNvCxnSpPr>
            <a:cxnSpLocks/>
          </p:cNvCxnSpPr>
          <p:nvPr/>
        </p:nvCxnSpPr>
        <p:spPr>
          <a:xfrm>
            <a:off x="6527820" y="3270939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A1880E0E-0E14-42DC-9D55-1711789C3CDA}"/>
              </a:ext>
            </a:extLst>
          </p:cNvPr>
          <p:cNvSpPr txBox="1"/>
          <p:nvPr/>
        </p:nvSpPr>
        <p:spPr>
          <a:xfrm>
            <a:off x="6527820" y="3021036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MULTI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7D89D-5320-4FD7-A80D-E63D6E3E7912}"/>
              </a:ext>
            </a:extLst>
          </p:cNvPr>
          <p:cNvSpPr txBox="1"/>
          <p:nvPr/>
        </p:nvSpPr>
        <p:spPr>
          <a:xfrm>
            <a:off x="384305" y="267910"/>
            <a:ext cx="150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멀티탭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0A1A9375-DC0F-4617-B841-FEFBF59E40C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92" y="2317936"/>
            <a:ext cx="223171" cy="2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9C6E9-B04F-4F01-B11C-299110D494C9}"/>
              </a:ext>
            </a:extLst>
          </p:cNvPr>
          <p:cNvSpPr txBox="1"/>
          <p:nvPr/>
        </p:nvSpPr>
        <p:spPr>
          <a:xfrm>
            <a:off x="384305" y="267910"/>
            <a:ext cx="150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F180BE-40C3-40FE-A401-814DF6C2D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2077552" y="443345"/>
            <a:ext cx="3445164" cy="65901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F789C1-C2FD-4AD5-9084-E332C4FFE251}"/>
              </a:ext>
            </a:extLst>
          </p:cNvPr>
          <p:cNvSpPr/>
          <p:nvPr/>
        </p:nvSpPr>
        <p:spPr>
          <a:xfrm>
            <a:off x="2428534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E5686-A4FF-4B67-BA25-21D1AAAD10D4}"/>
              </a:ext>
            </a:extLst>
          </p:cNvPr>
          <p:cNvSpPr txBox="1"/>
          <p:nvPr/>
        </p:nvSpPr>
        <p:spPr>
          <a:xfrm>
            <a:off x="3232099" y="129781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 A Q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0B351-9520-4EEC-926B-1CB8745D30E5}"/>
              </a:ext>
            </a:extLst>
          </p:cNvPr>
          <p:cNvSpPr txBox="1"/>
          <p:nvPr/>
        </p:nvSpPr>
        <p:spPr>
          <a:xfrm>
            <a:off x="2602471" y="2674940"/>
            <a:ext cx="340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AB40E5-A006-4C16-B092-5F20EB6522FF}"/>
              </a:ext>
            </a:extLst>
          </p:cNvPr>
          <p:cNvCxnSpPr>
            <a:cxnSpLocks/>
          </p:cNvCxnSpPr>
          <p:nvPr/>
        </p:nvCxnSpPr>
        <p:spPr>
          <a:xfrm>
            <a:off x="2602933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D97C6-0339-44C7-A09E-D3A17B297A7B}"/>
              </a:ext>
            </a:extLst>
          </p:cNvPr>
          <p:cNvSpPr/>
          <p:nvPr/>
        </p:nvSpPr>
        <p:spPr>
          <a:xfrm>
            <a:off x="3354836" y="1844608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글 작성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255B8F4-880F-42AA-B98D-69C50793C362}"/>
              </a:ext>
            </a:extLst>
          </p:cNvPr>
          <p:cNvCxnSpPr>
            <a:cxnSpLocks/>
          </p:cNvCxnSpPr>
          <p:nvPr/>
        </p:nvCxnSpPr>
        <p:spPr>
          <a:xfrm>
            <a:off x="2602933" y="2326585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E414BB-8589-4BD8-BE76-5A2E11D394B4}"/>
              </a:ext>
            </a:extLst>
          </p:cNvPr>
          <p:cNvSpPr txBox="1"/>
          <p:nvPr/>
        </p:nvSpPr>
        <p:spPr>
          <a:xfrm>
            <a:off x="2775445" y="2674940"/>
            <a:ext cx="186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전원이 안 켜져요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E27470-BDCF-44C0-9134-08116E9FFC89}"/>
              </a:ext>
            </a:extLst>
          </p:cNvPr>
          <p:cNvCxnSpPr>
            <a:cxnSpLocks/>
          </p:cNvCxnSpPr>
          <p:nvPr/>
        </p:nvCxnSpPr>
        <p:spPr>
          <a:xfrm>
            <a:off x="2882091" y="2965447"/>
            <a:ext cx="21471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5834C3-7C69-44AC-A0C2-BB3578BAAB53}"/>
              </a:ext>
            </a:extLst>
          </p:cNvPr>
          <p:cNvSpPr txBox="1"/>
          <p:nvPr/>
        </p:nvSpPr>
        <p:spPr>
          <a:xfrm>
            <a:off x="2775445" y="3017699"/>
            <a:ext cx="186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멀티탭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연결이 안돼요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7B29740-4B39-4DFA-BE89-67D28DA3904D}"/>
              </a:ext>
            </a:extLst>
          </p:cNvPr>
          <p:cNvCxnSpPr>
            <a:cxnSpLocks/>
          </p:cNvCxnSpPr>
          <p:nvPr/>
        </p:nvCxnSpPr>
        <p:spPr>
          <a:xfrm>
            <a:off x="2882091" y="3308206"/>
            <a:ext cx="21471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0CDA62-A664-4E11-A369-5C33AC14E49E}"/>
              </a:ext>
            </a:extLst>
          </p:cNvPr>
          <p:cNvSpPr txBox="1"/>
          <p:nvPr/>
        </p:nvSpPr>
        <p:spPr>
          <a:xfrm>
            <a:off x="2775445" y="3347580"/>
            <a:ext cx="186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기기 인식이 안돼요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A9CB794-4550-44CF-BB6F-D06A1D0F7DF0}"/>
              </a:ext>
            </a:extLst>
          </p:cNvPr>
          <p:cNvCxnSpPr>
            <a:cxnSpLocks/>
          </p:cNvCxnSpPr>
          <p:nvPr/>
        </p:nvCxnSpPr>
        <p:spPr>
          <a:xfrm>
            <a:off x="2882091" y="3638087"/>
            <a:ext cx="21471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6A1194-A88E-4AEA-9BCC-9DDCC3FD7BBF}"/>
              </a:ext>
            </a:extLst>
          </p:cNvPr>
          <p:cNvSpPr txBox="1"/>
          <p:nvPr/>
        </p:nvSpPr>
        <p:spPr>
          <a:xfrm>
            <a:off x="2602471" y="3005721"/>
            <a:ext cx="340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8568B9-3A92-46E8-9133-32C2CD21AD5E}"/>
              </a:ext>
            </a:extLst>
          </p:cNvPr>
          <p:cNvSpPr txBox="1"/>
          <p:nvPr/>
        </p:nvSpPr>
        <p:spPr>
          <a:xfrm>
            <a:off x="2602471" y="3347580"/>
            <a:ext cx="340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9A063E6-1BAB-474D-9828-400251F16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5830181" y="443345"/>
            <a:ext cx="3445164" cy="6590146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B8ACDEA-1BD0-48C7-97C9-BD11AF940123}"/>
              </a:ext>
            </a:extLst>
          </p:cNvPr>
          <p:cNvSpPr/>
          <p:nvPr/>
        </p:nvSpPr>
        <p:spPr>
          <a:xfrm>
            <a:off x="6181163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F73E50-4E5C-4124-8ACF-9F601621C23F}"/>
              </a:ext>
            </a:extLst>
          </p:cNvPr>
          <p:cNvSpPr txBox="1"/>
          <p:nvPr/>
        </p:nvSpPr>
        <p:spPr>
          <a:xfrm>
            <a:off x="6984728" y="129781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 작 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33AB265-755C-4C42-99CE-B4E7FE77480F}"/>
              </a:ext>
            </a:extLst>
          </p:cNvPr>
          <p:cNvCxnSpPr>
            <a:cxnSpLocks/>
          </p:cNvCxnSpPr>
          <p:nvPr/>
        </p:nvCxnSpPr>
        <p:spPr>
          <a:xfrm>
            <a:off x="6355562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9526C29-08CD-4269-B952-96DFCDCCF761}"/>
              </a:ext>
            </a:extLst>
          </p:cNvPr>
          <p:cNvSpPr txBox="1"/>
          <p:nvPr/>
        </p:nvSpPr>
        <p:spPr>
          <a:xfrm>
            <a:off x="4285005" y="2730904"/>
            <a:ext cx="825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2017.11.04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6516A3-27CB-45D1-AC48-28619D3C9AB2}"/>
              </a:ext>
            </a:extLst>
          </p:cNvPr>
          <p:cNvSpPr txBox="1"/>
          <p:nvPr/>
        </p:nvSpPr>
        <p:spPr>
          <a:xfrm>
            <a:off x="4285005" y="3087850"/>
            <a:ext cx="825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2017.10.20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CBC7C8-29F1-4155-80AC-577D871A8F6A}"/>
              </a:ext>
            </a:extLst>
          </p:cNvPr>
          <p:cNvSpPr txBox="1"/>
          <p:nvPr/>
        </p:nvSpPr>
        <p:spPr>
          <a:xfrm>
            <a:off x="4285005" y="3399786"/>
            <a:ext cx="825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2017.10.09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FD3CE9-382E-4C8C-9B97-DB288DBB37BC}"/>
              </a:ext>
            </a:extLst>
          </p:cNvPr>
          <p:cNvSpPr txBox="1"/>
          <p:nvPr/>
        </p:nvSpPr>
        <p:spPr>
          <a:xfrm>
            <a:off x="6350114" y="2052436"/>
            <a:ext cx="514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 목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CFFAA92-552F-4D6B-8342-C1A1464F8075}"/>
              </a:ext>
            </a:extLst>
          </p:cNvPr>
          <p:cNvCxnSpPr>
            <a:cxnSpLocks/>
          </p:cNvCxnSpPr>
          <p:nvPr/>
        </p:nvCxnSpPr>
        <p:spPr>
          <a:xfrm>
            <a:off x="6892847" y="2296255"/>
            <a:ext cx="181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279F61D-154C-4A9B-BED1-A27C80413C15}"/>
              </a:ext>
            </a:extLst>
          </p:cNvPr>
          <p:cNvSpPr/>
          <p:nvPr/>
        </p:nvSpPr>
        <p:spPr>
          <a:xfrm>
            <a:off x="6477000" y="2524695"/>
            <a:ext cx="2228511" cy="21489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4DE6A8B-73AE-478E-A96E-56DD33C7226A}"/>
              </a:ext>
            </a:extLst>
          </p:cNvPr>
          <p:cNvSpPr/>
          <p:nvPr/>
        </p:nvSpPr>
        <p:spPr>
          <a:xfrm>
            <a:off x="7731790" y="5545688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록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61F8438-18D8-4FA4-B019-B65B44239770}"/>
              </a:ext>
            </a:extLst>
          </p:cNvPr>
          <p:cNvSpPr/>
          <p:nvPr/>
        </p:nvSpPr>
        <p:spPr>
          <a:xfrm>
            <a:off x="6497867" y="5545688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 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72212D89-116D-486E-B2FE-42C56B3C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67" y="4821199"/>
            <a:ext cx="210810" cy="21081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2525713-B4D3-4136-9908-E95EEEC88650}"/>
              </a:ext>
            </a:extLst>
          </p:cNvPr>
          <p:cNvSpPr txBox="1"/>
          <p:nvPr/>
        </p:nvSpPr>
        <p:spPr>
          <a:xfrm>
            <a:off x="6731769" y="478265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 공 개</a:t>
            </a:r>
          </a:p>
        </p:txBody>
      </p:sp>
    </p:spTree>
    <p:extLst>
      <p:ext uri="{BB962C8B-B14F-4D97-AF65-F5344CB8AC3E}">
        <p14:creationId xmlns:p14="http://schemas.microsoft.com/office/powerpoint/2010/main" val="134630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4E4989-6F8F-4B2C-A911-475806530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1897704" y="443345"/>
            <a:ext cx="3445164" cy="65901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320201-5EE8-4798-9AAC-FC4F7A5B1500}"/>
              </a:ext>
            </a:extLst>
          </p:cNvPr>
          <p:cNvSpPr/>
          <p:nvPr/>
        </p:nvSpPr>
        <p:spPr>
          <a:xfrm>
            <a:off x="2248686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5D204-3A0C-48A4-9CFF-C9BFBE635B9E}"/>
              </a:ext>
            </a:extLst>
          </p:cNvPr>
          <p:cNvSpPr txBox="1"/>
          <p:nvPr/>
        </p:nvSpPr>
        <p:spPr>
          <a:xfrm>
            <a:off x="3052251" y="129781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 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C537-563B-400C-977F-5D06AB28A754}"/>
              </a:ext>
            </a:extLst>
          </p:cNvPr>
          <p:cNvSpPr txBox="1"/>
          <p:nvPr/>
        </p:nvSpPr>
        <p:spPr>
          <a:xfrm>
            <a:off x="10115098" y="1069603"/>
            <a:ext cx="340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D245D4-B1C4-4A97-B629-6DF26FABF586}"/>
              </a:ext>
            </a:extLst>
          </p:cNvPr>
          <p:cNvCxnSpPr>
            <a:cxnSpLocks/>
          </p:cNvCxnSpPr>
          <p:nvPr/>
        </p:nvCxnSpPr>
        <p:spPr>
          <a:xfrm>
            <a:off x="2423085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379B036-667E-47BF-8F8A-3A12CC35F859}"/>
              </a:ext>
            </a:extLst>
          </p:cNvPr>
          <p:cNvCxnSpPr>
            <a:cxnSpLocks/>
          </p:cNvCxnSpPr>
          <p:nvPr/>
        </p:nvCxnSpPr>
        <p:spPr>
          <a:xfrm>
            <a:off x="10115560" y="721248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F91205-63CA-4EF9-B64C-443F33A1AEE2}"/>
              </a:ext>
            </a:extLst>
          </p:cNvPr>
          <p:cNvSpPr txBox="1"/>
          <p:nvPr/>
        </p:nvSpPr>
        <p:spPr>
          <a:xfrm>
            <a:off x="10288072" y="1069603"/>
            <a:ext cx="186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전원이 안 켜져요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B85512-59DD-404E-9AE0-C620D464E92A}"/>
              </a:ext>
            </a:extLst>
          </p:cNvPr>
          <p:cNvCxnSpPr>
            <a:cxnSpLocks/>
          </p:cNvCxnSpPr>
          <p:nvPr/>
        </p:nvCxnSpPr>
        <p:spPr>
          <a:xfrm>
            <a:off x="10394718" y="1360110"/>
            <a:ext cx="21471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84B6BF-0452-46C7-A81E-E34B881D5F56}"/>
              </a:ext>
            </a:extLst>
          </p:cNvPr>
          <p:cNvSpPr txBox="1"/>
          <p:nvPr/>
        </p:nvSpPr>
        <p:spPr>
          <a:xfrm>
            <a:off x="10288072" y="1412362"/>
            <a:ext cx="186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멀티탭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연결이 안돼요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DCC9AD-04EF-4C57-A669-6B8B30BD837D}"/>
              </a:ext>
            </a:extLst>
          </p:cNvPr>
          <p:cNvCxnSpPr>
            <a:cxnSpLocks/>
          </p:cNvCxnSpPr>
          <p:nvPr/>
        </p:nvCxnSpPr>
        <p:spPr>
          <a:xfrm>
            <a:off x="10394718" y="1702869"/>
            <a:ext cx="21471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0195DE-B0CB-4E7F-9490-0FE04C4CE391}"/>
              </a:ext>
            </a:extLst>
          </p:cNvPr>
          <p:cNvSpPr txBox="1"/>
          <p:nvPr/>
        </p:nvSpPr>
        <p:spPr>
          <a:xfrm>
            <a:off x="10288072" y="1742243"/>
            <a:ext cx="186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기기 인식이 안돼요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88E1FF-60EE-49CB-90C2-2AAB5E2A446F}"/>
              </a:ext>
            </a:extLst>
          </p:cNvPr>
          <p:cNvCxnSpPr>
            <a:cxnSpLocks/>
          </p:cNvCxnSpPr>
          <p:nvPr/>
        </p:nvCxnSpPr>
        <p:spPr>
          <a:xfrm>
            <a:off x="10394718" y="2032750"/>
            <a:ext cx="21471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CD5767-FA16-4D0D-8E2E-B5ABF3F06629}"/>
              </a:ext>
            </a:extLst>
          </p:cNvPr>
          <p:cNvSpPr txBox="1"/>
          <p:nvPr/>
        </p:nvSpPr>
        <p:spPr>
          <a:xfrm>
            <a:off x="10115098" y="1400384"/>
            <a:ext cx="340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66FCE-2EA0-4597-84ED-7A59808C8306}"/>
              </a:ext>
            </a:extLst>
          </p:cNvPr>
          <p:cNvSpPr txBox="1"/>
          <p:nvPr/>
        </p:nvSpPr>
        <p:spPr>
          <a:xfrm>
            <a:off x="10115098" y="1742243"/>
            <a:ext cx="340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60FE9-6C10-484E-B12A-B74A5C68CBFE}"/>
              </a:ext>
            </a:extLst>
          </p:cNvPr>
          <p:cNvSpPr txBox="1"/>
          <p:nvPr/>
        </p:nvSpPr>
        <p:spPr>
          <a:xfrm>
            <a:off x="11797632" y="1125567"/>
            <a:ext cx="825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2017.11.04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EEFAA-4DC7-49E5-B671-7B71BCDB0C13}"/>
              </a:ext>
            </a:extLst>
          </p:cNvPr>
          <p:cNvSpPr txBox="1"/>
          <p:nvPr/>
        </p:nvSpPr>
        <p:spPr>
          <a:xfrm>
            <a:off x="11797632" y="1482513"/>
            <a:ext cx="825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2017.10.20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7EEFA-449B-46A5-AE33-5EDE412D6BE0}"/>
              </a:ext>
            </a:extLst>
          </p:cNvPr>
          <p:cNvSpPr txBox="1"/>
          <p:nvPr/>
        </p:nvSpPr>
        <p:spPr>
          <a:xfrm>
            <a:off x="11797632" y="1794449"/>
            <a:ext cx="825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2017.10.09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A067316-9BBF-43CD-85B0-F9993D2C03B9}"/>
              </a:ext>
            </a:extLst>
          </p:cNvPr>
          <p:cNvSpPr/>
          <p:nvPr/>
        </p:nvSpPr>
        <p:spPr>
          <a:xfrm>
            <a:off x="2364797" y="2365973"/>
            <a:ext cx="2618444" cy="2970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480942-91AE-414A-AC24-434011FAACF1}"/>
              </a:ext>
            </a:extLst>
          </p:cNvPr>
          <p:cNvCxnSpPr>
            <a:cxnSpLocks/>
          </p:cNvCxnSpPr>
          <p:nvPr/>
        </p:nvCxnSpPr>
        <p:spPr>
          <a:xfrm>
            <a:off x="2544847" y="3242366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9A2C76-BC32-4766-8165-768B89931EB2}"/>
              </a:ext>
            </a:extLst>
          </p:cNvPr>
          <p:cNvSpPr txBox="1"/>
          <p:nvPr/>
        </p:nvSpPr>
        <p:spPr>
          <a:xfrm>
            <a:off x="2544847" y="2983319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안방 선풍기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B31685-4872-4353-A80D-E4842D9D5573}"/>
              </a:ext>
            </a:extLst>
          </p:cNvPr>
          <p:cNvCxnSpPr>
            <a:cxnSpLocks/>
          </p:cNvCxnSpPr>
          <p:nvPr/>
        </p:nvCxnSpPr>
        <p:spPr>
          <a:xfrm>
            <a:off x="2544847" y="3576887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96A32B-DD93-4457-BC5E-216E3BAAC506}"/>
              </a:ext>
            </a:extLst>
          </p:cNvPr>
          <p:cNvSpPr txBox="1"/>
          <p:nvPr/>
        </p:nvSpPr>
        <p:spPr>
          <a:xfrm>
            <a:off x="2544847" y="3317840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거실 선풍기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6B3976D-C856-4503-91DD-DF239EAA4C54}"/>
              </a:ext>
            </a:extLst>
          </p:cNvPr>
          <p:cNvCxnSpPr>
            <a:cxnSpLocks/>
          </p:cNvCxnSpPr>
          <p:nvPr/>
        </p:nvCxnSpPr>
        <p:spPr>
          <a:xfrm>
            <a:off x="2544847" y="3953000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F307F5-F995-4921-99A4-FB336BCDA5C3}"/>
              </a:ext>
            </a:extLst>
          </p:cNvPr>
          <p:cNvSpPr txBox="1"/>
          <p:nvPr/>
        </p:nvSpPr>
        <p:spPr>
          <a:xfrm>
            <a:off x="2544847" y="3703097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선풍기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CEDDCE-AED1-4284-86BE-C408629D7067}"/>
              </a:ext>
            </a:extLst>
          </p:cNvPr>
          <p:cNvSpPr txBox="1"/>
          <p:nvPr/>
        </p:nvSpPr>
        <p:spPr>
          <a:xfrm>
            <a:off x="2423687" y="1797490"/>
            <a:ext cx="479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  <a:endParaRPr lang="ko-KR" altLang="en-US" sz="13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42CE771-C19D-4D7A-A99B-0DD26A28F10B}"/>
              </a:ext>
            </a:extLst>
          </p:cNvPr>
          <p:cNvCxnSpPr>
            <a:cxnSpLocks/>
          </p:cNvCxnSpPr>
          <p:nvPr/>
        </p:nvCxnSpPr>
        <p:spPr>
          <a:xfrm>
            <a:off x="2417529" y="2212536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69792C-75E6-4945-BE33-3BDBB115F498}"/>
              </a:ext>
            </a:extLst>
          </p:cNvPr>
          <p:cNvSpPr/>
          <p:nvPr/>
        </p:nvSpPr>
        <p:spPr>
          <a:xfrm>
            <a:off x="3262205" y="1775842"/>
            <a:ext cx="1327256" cy="304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선풍기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0B15220F-1E6C-49ED-AE9A-777521C66442}"/>
              </a:ext>
            </a:extLst>
          </p:cNvPr>
          <p:cNvSpPr/>
          <p:nvPr/>
        </p:nvSpPr>
        <p:spPr>
          <a:xfrm flipV="1">
            <a:off x="4381626" y="1869464"/>
            <a:ext cx="136362" cy="11755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F35E474-E79E-4C51-9F8C-46F87A794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05" y="2469906"/>
            <a:ext cx="282633" cy="2826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29F3306-30FA-4F3F-A3F4-38518082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06" y="2393618"/>
            <a:ext cx="429113" cy="42911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0CE3EF8-CFEB-4CD4-A3EC-883AA9789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5511711" y="443345"/>
            <a:ext cx="3445164" cy="6590146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0DAB8B-EB27-4A03-BF5B-18AF18D2E969}"/>
              </a:ext>
            </a:extLst>
          </p:cNvPr>
          <p:cNvSpPr/>
          <p:nvPr/>
        </p:nvSpPr>
        <p:spPr>
          <a:xfrm>
            <a:off x="5862693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5FF3E0-2D2D-4247-8617-BE0823ACC394}"/>
              </a:ext>
            </a:extLst>
          </p:cNvPr>
          <p:cNvSpPr txBox="1"/>
          <p:nvPr/>
        </p:nvSpPr>
        <p:spPr>
          <a:xfrm>
            <a:off x="6666258" y="129781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 록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DDCC60-35EE-488C-B660-A25FCF4B6612}"/>
              </a:ext>
            </a:extLst>
          </p:cNvPr>
          <p:cNvCxnSpPr>
            <a:cxnSpLocks/>
          </p:cNvCxnSpPr>
          <p:nvPr/>
        </p:nvCxnSpPr>
        <p:spPr>
          <a:xfrm>
            <a:off x="6037092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41BB6EB-AE48-4856-8696-520C9A20E6A6}"/>
              </a:ext>
            </a:extLst>
          </p:cNvPr>
          <p:cNvSpPr txBox="1"/>
          <p:nvPr/>
        </p:nvSpPr>
        <p:spPr>
          <a:xfrm>
            <a:off x="6037694" y="1797490"/>
            <a:ext cx="479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  <a:endParaRPr lang="ko-KR" altLang="en-US" sz="13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CAD7C4D-7A2C-4187-82B4-D4C107526AA3}"/>
              </a:ext>
            </a:extLst>
          </p:cNvPr>
          <p:cNvCxnSpPr>
            <a:cxnSpLocks/>
          </p:cNvCxnSpPr>
          <p:nvPr/>
        </p:nvCxnSpPr>
        <p:spPr>
          <a:xfrm>
            <a:off x="6031536" y="2212536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792BB6-43F2-422A-9D47-12C5374E8B8A}"/>
              </a:ext>
            </a:extLst>
          </p:cNvPr>
          <p:cNvSpPr/>
          <p:nvPr/>
        </p:nvSpPr>
        <p:spPr>
          <a:xfrm>
            <a:off x="6876212" y="1775842"/>
            <a:ext cx="1327256" cy="304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선풍기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528CB326-C9A1-4E9B-8C03-35E3A72738C3}"/>
              </a:ext>
            </a:extLst>
          </p:cNvPr>
          <p:cNvSpPr/>
          <p:nvPr/>
        </p:nvSpPr>
        <p:spPr>
          <a:xfrm flipV="1">
            <a:off x="7995633" y="1869464"/>
            <a:ext cx="136362" cy="11755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062F25-509F-4651-8C26-57E2BF704AAE}"/>
              </a:ext>
            </a:extLst>
          </p:cNvPr>
          <p:cNvSpPr txBox="1"/>
          <p:nvPr/>
        </p:nvSpPr>
        <p:spPr>
          <a:xfrm>
            <a:off x="6048809" y="2506999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</a:t>
            </a:r>
            <a:r>
              <a:rPr lang="ko-KR" altLang="en-US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름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4E429E-07EF-4AEF-A6ED-F580CBEC138B}"/>
              </a:ext>
            </a:extLst>
          </p:cNvPr>
          <p:cNvSpPr txBox="1"/>
          <p:nvPr/>
        </p:nvSpPr>
        <p:spPr>
          <a:xfrm>
            <a:off x="6061047" y="2897661"/>
            <a:ext cx="603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아이디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D016ECC-8751-456D-9332-D2E3E184ACE3}"/>
              </a:ext>
            </a:extLst>
          </p:cNvPr>
          <p:cNvCxnSpPr>
            <a:cxnSpLocks/>
          </p:cNvCxnSpPr>
          <p:nvPr/>
        </p:nvCxnSpPr>
        <p:spPr>
          <a:xfrm>
            <a:off x="6995652" y="2737595"/>
            <a:ext cx="14631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B6DEE61C-A629-431A-8E5C-7F70C63B2C5A}"/>
              </a:ext>
            </a:extLst>
          </p:cNvPr>
          <p:cNvSpPr/>
          <p:nvPr/>
        </p:nvSpPr>
        <p:spPr>
          <a:xfrm>
            <a:off x="6031536" y="2614944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0A6E128-22DF-4191-BB80-6C337C6CE03C}"/>
              </a:ext>
            </a:extLst>
          </p:cNvPr>
          <p:cNvSpPr/>
          <p:nvPr/>
        </p:nvSpPr>
        <p:spPr>
          <a:xfrm>
            <a:off x="6031536" y="2990129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6B8F766-EF28-4E1B-9584-8C27F5167D4B}"/>
              </a:ext>
            </a:extLst>
          </p:cNvPr>
          <p:cNvCxnSpPr>
            <a:cxnSpLocks/>
          </p:cNvCxnSpPr>
          <p:nvPr/>
        </p:nvCxnSpPr>
        <p:spPr>
          <a:xfrm>
            <a:off x="6995652" y="3116583"/>
            <a:ext cx="14631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0DA4FE-7795-4602-BF75-A1545D306B09}"/>
              </a:ext>
            </a:extLst>
          </p:cNvPr>
          <p:cNvSpPr/>
          <p:nvPr/>
        </p:nvSpPr>
        <p:spPr>
          <a:xfrm>
            <a:off x="7438717" y="5494888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록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4F2038-BEA4-4D1D-9ABE-1B2A462FE226}"/>
              </a:ext>
            </a:extLst>
          </p:cNvPr>
          <p:cNvSpPr/>
          <p:nvPr/>
        </p:nvSpPr>
        <p:spPr>
          <a:xfrm>
            <a:off x="6204794" y="5494888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 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6ADA36-57D1-4A6A-B393-B7416A0BC4D1}"/>
              </a:ext>
            </a:extLst>
          </p:cNvPr>
          <p:cNvSpPr txBox="1"/>
          <p:nvPr/>
        </p:nvSpPr>
        <p:spPr>
          <a:xfrm>
            <a:off x="350520" y="452576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기기관리</a:t>
            </a:r>
          </a:p>
        </p:txBody>
      </p:sp>
    </p:spTree>
    <p:extLst>
      <p:ext uri="{BB962C8B-B14F-4D97-AF65-F5344CB8AC3E}">
        <p14:creationId xmlns:p14="http://schemas.microsoft.com/office/powerpoint/2010/main" val="31042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7E44E-17E6-49D3-BAB8-68C2867EBD34}"/>
              </a:ext>
            </a:extLst>
          </p:cNvPr>
          <p:cNvSpPr txBox="1"/>
          <p:nvPr/>
        </p:nvSpPr>
        <p:spPr>
          <a:xfrm>
            <a:off x="350520" y="452576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</a:t>
            </a:r>
          </a:p>
        </p:txBody>
      </p:sp>
    </p:spTree>
    <p:extLst>
      <p:ext uri="{BB962C8B-B14F-4D97-AF65-F5344CB8AC3E}">
        <p14:creationId xmlns:p14="http://schemas.microsoft.com/office/powerpoint/2010/main" val="126884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9893A-1D31-4C2D-AC9D-90CF150A56F1}"/>
              </a:ext>
            </a:extLst>
          </p:cNvPr>
          <p:cNvSpPr txBox="1"/>
          <p:nvPr/>
        </p:nvSpPr>
        <p:spPr>
          <a:xfrm>
            <a:off x="3516297" y="2623124"/>
            <a:ext cx="6085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다시</a:t>
            </a:r>
            <a:r>
              <a:rPr lang="en-US" altLang="ko-KR" sz="6000" dirty="0"/>
              <a:t>!!!!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9381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722181-2045-4DFB-9240-FB0EE0BDD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2242527" y="443345"/>
            <a:ext cx="3445164" cy="65901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13B2DFE-1DA7-4532-A8E4-AA05A53C76D2}"/>
              </a:ext>
            </a:extLst>
          </p:cNvPr>
          <p:cNvSpPr/>
          <p:nvPr/>
        </p:nvSpPr>
        <p:spPr>
          <a:xfrm>
            <a:off x="2593509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7E266F-050F-4916-AB1D-07503C7C5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6945746" y="443345"/>
            <a:ext cx="3445164" cy="65901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4FE117-2B5C-4941-9606-158322564B2B}"/>
              </a:ext>
            </a:extLst>
          </p:cNvPr>
          <p:cNvSpPr/>
          <p:nvPr/>
        </p:nvSpPr>
        <p:spPr>
          <a:xfrm>
            <a:off x="7296728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F4D80-C5D9-4A3C-BBB8-6C8A41C8A117}"/>
              </a:ext>
            </a:extLst>
          </p:cNvPr>
          <p:cNvSpPr/>
          <p:nvPr/>
        </p:nvSpPr>
        <p:spPr>
          <a:xfrm>
            <a:off x="7985302" y="4122882"/>
            <a:ext cx="1920240" cy="24014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7B995-E52B-442C-B823-CFE84B40503D}"/>
              </a:ext>
            </a:extLst>
          </p:cNvPr>
          <p:cNvSpPr txBox="1"/>
          <p:nvPr/>
        </p:nvSpPr>
        <p:spPr>
          <a:xfrm>
            <a:off x="7518405" y="4085938"/>
            <a:ext cx="498764" cy="33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 Narrow" panose="020B0606020202030204" pitchFamily="34" charset="0"/>
              </a:rPr>
              <a:t>I  D</a:t>
            </a:r>
            <a:endParaRPr lang="ko-KR" alt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3BCA62-35D0-4954-AAA1-6AD559EB10F9}"/>
              </a:ext>
            </a:extLst>
          </p:cNvPr>
          <p:cNvSpPr/>
          <p:nvPr/>
        </p:nvSpPr>
        <p:spPr>
          <a:xfrm>
            <a:off x="7985302" y="4482198"/>
            <a:ext cx="1920240" cy="24014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09296-DC04-4522-A4DC-8C4A5288EF31}"/>
              </a:ext>
            </a:extLst>
          </p:cNvPr>
          <p:cNvSpPr txBox="1"/>
          <p:nvPr/>
        </p:nvSpPr>
        <p:spPr>
          <a:xfrm>
            <a:off x="7518405" y="4445254"/>
            <a:ext cx="498764" cy="33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 Narrow" panose="020B0606020202030204" pitchFamily="34" charset="0"/>
              </a:rPr>
              <a:t>PW</a:t>
            </a:r>
            <a:endParaRPr lang="ko-KR" alt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83FAFB-E8B2-4DFC-A04A-B0A44E2B2C5B}"/>
              </a:ext>
            </a:extLst>
          </p:cNvPr>
          <p:cNvSpPr/>
          <p:nvPr/>
        </p:nvSpPr>
        <p:spPr>
          <a:xfrm>
            <a:off x="7666831" y="5286054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ko-KR" altLang="en-US" sz="15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2252FF-B344-4BD0-897C-EF6C44697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921" y="4896819"/>
            <a:ext cx="210810" cy="2108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41E627-3A05-49C4-9506-A9CE07CD7DBC}"/>
              </a:ext>
            </a:extLst>
          </p:cNvPr>
          <p:cNvSpPr txBox="1"/>
          <p:nvPr/>
        </p:nvSpPr>
        <p:spPr>
          <a:xfrm>
            <a:off x="7827823" y="485827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자동로그인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6FBD36-4A66-4990-9B7E-77A9278346E6}"/>
              </a:ext>
            </a:extLst>
          </p:cNvPr>
          <p:cNvSpPr/>
          <p:nvPr/>
        </p:nvSpPr>
        <p:spPr>
          <a:xfrm>
            <a:off x="8871525" y="5286054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15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FD0B242-3FB6-43E6-8544-BEE4DCCE5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637" y="-899360"/>
            <a:ext cx="320146" cy="3201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FBFCE94-D76E-4C38-8FE8-DEED1C570164}"/>
              </a:ext>
            </a:extLst>
          </p:cNvPr>
          <p:cNvSpPr txBox="1"/>
          <p:nvPr/>
        </p:nvSpPr>
        <p:spPr>
          <a:xfrm>
            <a:off x="350520" y="452576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D0217C-223C-45DE-9394-769676006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75" y="1313153"/>
            <a:ext cx="3842194" cy="38491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ECDF80-34D8-47ED-9672-75C01DF98AEB}"/>
              </a:ext>
            </a:extLst>
          </p:cNvPr>
          <p:cNvSpPr txBox="1"/>
          <p:nvPr/>
        </p:nvSpPr>
        <p:spPr>
          <a:xfrm>
            <a:off x="3101442" y="4561928"/>
            <a:ext cx="1801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ID Smart-Tap</a:t>
            </a:r>
            <a:endParaRPr lang="ko-KR" altLang="en-US" sz="160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461CCBB-95ED-44C9-844B-B33889460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1" y="1037088"/>
            <a:ext cx="2996871" cy="30022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D87F1F-C6A1-47C8-955A-6EB5D0F34D9C}"/>
              </a:ext>
            </a:extLst>
          </p:cNvPr>
          <p:cNvSpPr txBox="1"/>
          <p:nvPr/>
        </p:nvSpPr>
        <p:spPr>
          <a:xfrm>
            <a:off x="7779493" y="3539953"/>
            <a:ext cx="180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ID Smart-Tap</a:t>
            </a:r>
            <a:endParaRPr lang="ko-KR" altLang="en-US" sz="110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33755F-CC11-4921-AAF8-9BF00AA3FAF9}"/>
              </a:ext>
            </a:extLst>
          </p:cNvPr>
          <p:cNvSpPr txBox="1"/>
          <p:nvPr/>
        </p:nvSpPr>
        <p:spPr>
          <a:xfrm>
            <a:off x="0" y="3399403"/>
            <a:ext cx="1801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한컴 윤체 L" panose="02020603020101020101" pitchFamily="18" charset="-127"/>
                <a:ea typeface="한컴 윤체 L" panose="02020603020101020101" pitchFamily="18" charset="-127"/>
              </a:rPr>
              <a:t>Dig </a:t>
            </a:r>
            <a:r>
              <a:rPr lang="ko-KR" altLang="en-US" sz="16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312024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그림 108">
            <a:extLst>
              <a:ext uri="{FF2B5EF4-FFF2-40B4-BE49-F238E27FC236}">
                <a16:creationId xmlns:a16="http://schemas.microsoft.com/office/drawing/2014/main" id="{943E20E3-EF18-48B7-B9B9-E0D086A85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8529085" y="443345"/>
            <a:ext cx="3445164" cy="65901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677F2E-71FB-4410-ADF7-4297B3A16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1323136" y="443345"/>
            <a:ext cx="3445164" cy="65901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318A2D-4357-482B-9360-A1D5D013DCDB}"/>
              </a:ext>
            </a:extLst>
          </p:cNvPr>
          <p:cNvSpPr/>
          <p:nvPr/>
        </p:nvSpPr>
        <p:spPr>
          <a:xfrm>
            <a:off x="1674118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FC3DD-47AC-471A-AB88-F6697FBCCCA6}"/>
              </a:ext>
            </a:extLst>
          </p:cNvPr>
          <p:cNvSpPr txBox="1"/>
          <p:nvPr/>
        </p:nvSpPr>
        <p:spPr>
          <a:xfrm>
            <a:off x="2477683" y="129781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 원 가 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035DF-0041-4640-AF1B-AE1BB8A36775}"/>
              </a:ext>
            </a:extLst>
          </p:cNvPr>
          <p:cNvSpPr txBox="1"/>
          <p:nvPr/>
        </p:nvSpPr>
        <p:spPr>
          <a:xfrm>
            <a:off x="1818263" y="1872472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F940C-A309-4B1B-85A0-BBFA2BDED30E}"/>
              </a:ext>
            </a:extLst>
          </p:cNvPr>
          <p:cNvSpPr txBox="1"/>
          <p:nvPr/>
        </p:nvSpPr>
        <p:spPr>
          <a:xfrm>
            <a:off x="1843201" y="2263134"/>
            <a:ext cx="603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아이디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2B2330-776C-4947-BC7C-8FBEBA7B3EAD}"/>
              </a:ext>
            </a:extLst>
          </p:cNvPr>
          <p:cNvCxnSpPr>
            <a:cxnSpLocks/>
          </p:cNvCxnSpPr>
          <p:nvPr/>
        </p:nvCxnSpPr>
        <p:spPr>
          <a:xfrm>
            <a:off x="1848517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2B4DCB-C75B-4EED-A804-3CEF7F9C7EAD}"/>
              </a:ext>
            </a:extLst>
          </p:cNvPr>
          <p:cNvSpPr txBox="1"/>
          <p:nvPr/>
        </p:nvSpPr>
        <p:spPr>
          <a:xfrm>
            <a:off x="1843201" y="2653796"/>
            <a:ext cx="730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95A91-9DF9-48B5-8CE3-203763B2AEB4}"/>
              </a:ext>
            </a:extLst>
          </p:cNvPr>
          <p:cNvSpPr txBox="1"/>
          <p:nvPr/>
        </p:nvSpPr>
        <p:spPr>
          <a:xfrm>
            <a:off x="1843200" y="3044458"/>
            <a:ext cx="972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2A14C7-A6E0-427D-BDF4-D1D71DED31BF}"/>
              </a:ext>
            </a:extLst>
          </p:cNvPr>
          <p:cNvSpPr txBox="1"/>
          <p:nvPr/>
        </p:nvSpPr>
        <p:spPr>
          <a:xfrm>
            <a:off x="1843200" y="3429161"/>
            <a:ext cx="972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휴대폰 인증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9E9B846-28D5-4458-B846-02B2D9ABF2B7}"/>
              </a:ext>
            </a:extLst>
          </p:cNvPr>
          <p:cNvCxnSpPr>
            <a:cxnSpLocks/>
          </p:cNvCxnSpPr>
          <p:nvPr/>
        </p:nvCxnSpPr>
        <p:spPr>
          <a:xfrm>
            <a:off x="3010247" y="2128468"/>
            <a:ext cx="12306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ECE1C9-1CD1-48A4-B448-A5967D4FF527}"/>
              </a:ext>
            </a:extLst>
          </p:cNvPr>
          <p:cNvSpPr/>
          <p:nvPr/>
        </p:nvSpPr>
        <p:spPr>
          <a:xfrm>
            <a:off x="1813690" y="1980417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F607D17-84AF-4326-8127-616CFB345A2B}"/>
              </a:ext>
            </a:extLst>
          </p:cNvPr>
          <p:cNvSpPr/>
          <p:nvPr/>
        </p:nvSpPr>
        <p:spPr>
          <a:xfrm>
            <a:off x="1813690" y="2355602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BEDFA42-BD60-43A1-9ECE-FBA1448F7837}"/>
              </a:ext>
            </a:extLst>
          </p:cNvPr>
          <p:cNvSpPr/>
          <p:nvPr/>
        </p:nvSpPr>
        <p:spPr>
          <a:xfrm>
            <a:off x="1813690" y="2760026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F15E6EA-103E-40CB-A22E-533E972FC2E2}"/>
              </a:ext>
            </a:extLst>
          </p:cNvPr>
          <p:cNvSpPr/>
          <p:nvPr/>
        </p:nvSpPr>
        <p:spPr>
          <a:xfrm>
            <a:off x="1813690" y="3164450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00437B-DD45-4DC5-A81B-5C53535B8168}"/>
              </a:ext>
            </a:extLst>
          </p:cNvPr>
          <p:cNvSpPr/>
          <p:nvPr/>
        </p:nvSpPr>
        <p:spPr>
          <a:xfrm>
            <a:off x="1813690" y="3539337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6275D3-D787-464E-8A22-481CA854189B}"/>
              </a:ext>
            </a:extLst>
          </p:cNvPr>
          <p:cNvCxnSpPr>
            <a:cxnSpLocks/>
          </p:cNvCxnSpPr>
          <p:nvPr/>
        </p:nvCxnSpPr>
        <p:spPr>
          <a:xfrm>
            <a:off x="3010247" y="2507456"/>
            <a:ext cx="12306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47B54F-70DE-4FE6-A4D7-72E07999DF77}"/>
              </a:ext>
            </a:extLst>
          </p:cNvPr>
          <p:cNvCxnSpPr>
            <a:cxnSpLocks/>
          </p:cNvCxnSpPr>
          <p:nvPr/>
        </p:nvCxnSpPr>
        <p:spPr>
          <a:xfrm>
            <a:off x="3010247" y="2896655"/>
            <a:ext cx="12306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299EBAA-EA2B-4FA6-B985-87CF2B143A41}"/>
              </a:ext>
            </a:extLst>
          </p:cNvPr>
          <p:cNvCxnSpPr>
            <a:cxnSpLocks/>
          </p:cNvCxnSpPr>
          <p:nvPr/>
        </p:nvCxnSpPr>
        <p:spPr>
          <a:xfrm>
            <a:off x="3010247" y="3267499"/>
            <a:ext cx="12306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A9CEDF-3682-4479-95BE-88354BDE0B8F}"/>
              </a:ext>
            </a:extLst>
          </p:cNvPr>
          <p:cNvSpPr/>
          <p:nvPr/>
        </p:nvSpPr>
        <p:spPr>
          <a:xfrm>
            <a:off x="3267191" y="5240334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</a:t>
            </a:r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078296-3887-4965-A192-BB4847E2B523}"/>
              </a:ext>
            </a:extLst>
          </p:cNvPr>
          <p:cNvSpPr/>
          <p:nvPr/>
        </p:nvSpPr>
        <p:spPr>
          <a:xfrm>
            <a:off x="1983794" y="5240334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 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BAA2C8-041F-4A83-A770-473837583E7C}"/>
              </a:ext>
            </a:extLst>
          </p:cNvPr>
          <p:cNvSpPr txBox="1"/>
          <p:nvPr/>
        </p:nvSpPr>
        <p:spPr>
          <a:xfrm>
            <a:off x="350520" y="452576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C44D05-23AB-402E-9350-FEB694E3C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5174996" y="443345"/>
            <a:ext cx="3445164" cy="6590146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297821-E62E-4DD7-A939-DBFA496ECE35}"/>
              </a:ext>
            </a:extLst>
          </p:cNvPr>
          <p:cNvSpPr/>
          <p:nvPr/>
        </p:nvSpPr>
        <p:spPr>
          <a:xfrm>
            <a:off x="5525978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91B17-8F0C-4FCC-9998-79F53E2A99A1}"/>
              </a:ext>
            </a:extLst>
          </p:cNvPr>
          <p:cNvSpPr txBox="1"/>
          <p:nvPr/>
        </p:nvSpPr>
        <p:spPr>
          <a:xfrm>
            <a:off x="6329543" y="129781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 원 가 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DB7D4C-93C9-472A-8822-E61EC0B9A0C3}"/>
              </a:ext>
            </a:extLst>
          </p:cNvPr>
          <p:cNvSpPr txBox="1"/>
          <p:nvPr/>
        </p:nvSpPr>
        <p:spPr>
          <a:xfrm>
            <a:off x="5670123" y="1872472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E42A94-D013-4A07-9CE6-2E5AC623EE6C}"/>
              </a:ext>
            </a:extLst>
          </p:cNvPr>
          <p:cNvSpPr txBox="1"/>
          <p:nvPr/>
        </p:nvSpPr>
        <p:spPr>
          <a:xfrm>
            <a:off x="5695061" y="2263134"/>
            <a:ext cx="603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아이디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D1B1BBE-5BDF-49FE-8E6C-3292FE82A94B}"/>
              </a:ext>
            </a:extLst>
          </p:cNvPr>
          <p:cNvCxnSpPr>
            <a:cxnSpLocks/>
          </p:cNvCxnSpPr>
          <p:nvPr/>
        </p:nvCxnSpPr>
        <p:spPr>
          <a:xfrm>
            <a:off x="5700377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77760C-9E0C-4E4C-B89A-A799BD9F661F}"/>
              </a:ext>
            </a:extLst>
          </p:cNvPr>
          <p:cNvSpPr txBox="1"/>
          <p:nvPr/>
        </p:nvSpPr>
        <p:spPr>
          <a:xfrm>
            <a:off x="5695061" y="2653796"/>
            <a:ext cx="730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비밀번호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99ABAB-EAF4-484A-AC6C-D60EE18A7AAA}"/>
              </a:ext>
            </a:extLst>
          </p:cNvPr>
          <p:cNvSpPr txBox="1"/>
          <p:nvPr/>
        </p:nvSpPr>
        <p:spPr>
          <a:xfrm>
            <a:off x="5695060" y="3044458"/>
            <a:ext cx="972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비밀번호 확인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D68418-3688-4889-8D73-B74446704AD7}"/>
              </a:ext>
            </a:extLst>
          </p:cNvPr>
          <p:cNvSpPr txBox="1"/>
          <p:nvPr/>
        </p:nvSpPr>
        <p:spPr>
          <a:xfrm>
            <a:off x="5695060" y="3429161"/>
            <a:ext cx="972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휴대폰 인증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923E9E0-855A-4454-A543-74ACF29C537E}"/>
              </a:ext>
            </a:extLst>
          </p:cNvPr>
          <p:cNvCxnSpPr>
            <a:cxnSpLocks/>
          </p:cNvCxnSpPr>
          <p:nvPr/>
        </p:nvCxnSpPr>
        <p:spPr>
          <a:xfrm>
            <a:off x="6862107" y="2128468"/>
            <a:ext cx="12306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7BB44B55-13A2-4A26-A80E-3353BB1CE83C}"/>
              </a:ext>
            </a:extLst>
          </p:cNvPr>
          <p:cNvSpPr/>
          <p:nvPr/>
        </p:nvSpPr>
        <p:spPr>
          <a:xfrm>
            <a:off x="5665550" y="1980417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0CD74F2-A100-4AE4-BA1C-94DA452A5C49}"/>
              </a:ext>
            </a:extLst>
          </p:cNvPr>
          <p:cNvSpPr/>
          <p:nvPr/>
        </p:nvSpPr>
        <p:spPr>
          <a:xfrm>
            <a:off x="5665550" y="2355602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993DE3B-312C-4FEB-9A33-E0DFD3C7CA95}"/>
              </a:ext>
            </a:extLst>
          </p:cNvPr>
          <p:cNvSpPr/>
          <p:nvPr/>
        </p:nvSpPr>
        <p:spPr>
          <a:xfrm>
            <a:off x="5665550" y="2760026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7009591-781A-4421-B05F-60D95FF1F276}"/>
              </a:ext>
            </a:extLst>
          </p:cNvPr>
          <p:cNvSpPr/>
          <p:nvPr/>
        </p:nvSpPr>
        <p:spPr>
          <a:xfrm>
            <a:off x="5665550" y="3164450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DB9D545-D6C9-476F-BF63-B5FCB1E945D8}"/>
              </a:ext>
            </a:extLst>
          </p:cNvPr>
          <p:cNvSpPr/>
          <p:nvPr/>
        </p:nvSpPr>
        <p:spPr>
          <a:xfrm>
            <a:off x="5665550" y="3539337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71E1C95-C8EF-4D54-97B3-25F0EF33A5D5}"/>
              </a:ext>
            </a:extLst>
          </p:cNvPr>
          <p:cNvCxnSpPr>
            <a:cxnSpLocks/>
          </p:cNvCxnSpPr>
          <p:nvPr/>
        </p:nvCxnSpPr>
        <p:spPr>
          <a:xfrm>
            <a:off x="6862107" y="2507456"/>
            <a:ext cx="12306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0F6CA7C-43A6-41C3-B8EE-649CFB11C169}"/>
              </a:ext>
            </a:extLst>
          </p:cNvPr>
          <p:cNvCxnSpPr>
            <a:cxnSpLocks/>
          </p:cNvCxnSpPr>
          <p:nvPr/>
        </p:nvCxnSpPr>
        <p:spPr>
          <a:xfrm>
            <a:off x="6862107" y="2896655"/>
            <a:ext cx="12306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AF33B89-332A-43F4-A553-B8ED211993E8}"/>
              </a:ext>
            </a:extLst>
          </p:cNvPr>
          <p:cNvCxnSpPr>
            <a:cxnSpLocks/>
          </p:cNvCxnSpPr>
          <p:nvPr/>
        </p:nvCxnSpPr>
        <p:spPr>
          <a:xfrm>
            <a:off x="6862107" y="3267499"/>
            <a:ext cx="12306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DE9C354-4F2F-422E-9DA7-8992BC2DBBF2}"/>
              </a:ext>
            </a:extLst>
          </p:cNvPr>
          <p:cNvCxnSpPr>
            <a:cxnSpLocks/>
          </p:cNvCxnSpPr>
          <p:nvPr/>
        </p:nvCxnSpPr>
        <p:spPr>
          <a:xfrm>
            <a:off x="5774067" y="3979253"/>
            <a:ext cx="4313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6D6B3F-5B27-4808-8203-712E6C2A886A}"/>
              </a:ext>
            </a:extLst>
          </p:cNvPr>
          <p:cNvSpPr/>
          <p:nvPr/>
        </p:nvSpPr>
        <p:spPr>
          <a:xfrm>
            <a:off x="7119051" y="5240334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</a:t>
            </a:r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3554361-39A7-4441-8CF5-575B07B94B4D}"/>
              </a:ext>
            </a:extLst>
          </p:cNvPr>
          <p:cNvSpPr/>
          <p:nvPr/>
        </p:nvSpPr>
        <p:spPr>
          <a:xfrm>
            <a:off x="5835654" y="5240334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 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3D664BA-0881-4F63-8948-D255367404E7}"/>
              </a:ext>
            </a:extLst>
          </p:cNvPr>
          <p:cNvSpPr/>
          <p:nvPr/>
        </p:nvSpPr>
        <p:spPr>
          <a:xfrm>
            <a:off x="7425644" y="3730654"/>
            <a:ext cx="835328" cy="2639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인증번호 전송</a:t>
            </a:r>
            <a:endParaRPr lang="ko-KR" altLang="en-US" sz="10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E18493A-E3A4-44BB-8908-7EB83BBD9C00}"/>
              </a:ext>
            </a:extLst>
          </p:cNvPr>
          <p:cNvCxnSpPr>
            <a:cxnSpLocks/>
          </p:cNvCxnSpPr>
          <p:nvPr/>
        </p:nvCxnSpPr>
        <p:spPr>
          <a:xfrm>
            <a:off x="6295633" y="3979253"/>
            <a:ext cx="47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51694D5-F514-4566-954E-EFF2974E6EEF}"/>
              </a:ext>
            </a:extLst>
          </p:cNvPr>
          <p:cNvSpPr txBox="1"/>
          <p:nvPr/>
        </p:nvSpPr>
        <p:spPr>
          <a:xfrm>
            <a:off x="6127661" y="3730766"/>
            <a:ext cx="255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74342-ACD0-4457-B52B-BBAAC0992054}"/>
              </a:ext>
            </a:extLst>
          </p:cNvPr>
          <p:cNvSpPr txBox="1"/>
          <p:nvPr/>
        </p:nvSpPr>
        <p:spPr>
          <a:xfrm>
            <a:off x="6666595" y="3730766"/>
            <a:ext cx="255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938B778-89FD-4C7C-81DC-75C4983EBB50}"/>
              </a:ext>
            </a:extLst>
          </p:cNvPr>
          <p:cNvCxnSpPr>
            <a:cxnSpLocks/>
          </p:cNvCxnSpPr>
          <p:nvPr/>
        </p:nvCxnSpPr>
        <p:spPr>
          <a:xfrm>
            <a:off x="6841733" y="3979253"/>
            <a:ext cx="47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52CD78-A4BB-4D92-9A3B-DB47131C4658}"/>
              </a:ext>
            </a:extLst>
          </p:cNvPr>
          <p:cNvSpPr/>
          <p:nvPr/>
        </p:nvSpPr>
        <p:spPr>
          <a:xfrm>
            <a:off x="7425644" y="4025757"/>
            <a:ext cx="835328" cy="2639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인증</a:t>
            </a:r>
            <a:endParaRPr lang="ko-KR" altLang="en-US" sz="10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9C2BE65-F08B-4FB5-BBC1-4E6D926E1EC2}"/>
              </a:ext>
            </a:extLst>
          </p:cNvPr>
          <p:cNvCxnSpPr>
            <a:cxnSpLocks/>
          </p:cNvCxnSpPr>
          <p:nvPr/>
        </p:nvCxnSpPr>
        <p:spPr>
          <a:xfrm>
            <a:off x="5774067" y="4289715"/>
            <a:ext cx="15421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C8C6220-0E7D-454B-B5C3-1396C06D07E2}"/>
              </a:ext>
            </a:extLst>
          </p:cNvPr>
          <p:cNvCxnSpPr>
            <a:cxnSpLocks/>
          </p:cNvCxnSpPr>
          <p:nvPr/>
        </p:nvCxnSpPr>
        <p:spPr>
          <a:xfrm>
            <a:off x="1959405" y="3979253"/>
            <a:ext cx="4313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B7973B1-4B8C-4EBF-B209-3343C28DD2C6}"/>
              </a:ext>
            </a:extLst>
          </p:cNvPr>
          <p:cNvSpPr/>
          <p:nvPr/>
        </p:nvSpPr>
        <p:spPr>
          <a:xfrm>
            <a:off x="3610982" y="3730654"/>
            <a:ext cx="835328" cy="2639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인증번호 전송</a:t>
            </a:r>
            <a:endParaRPr lang="ko-KR" altLang="en-US" sz="10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D0EA0FC-73D1-4769-AC2F-4B536BF6B4A8}"/>
              </a:ext>
            </a:extLst>
          </p:cNvPr>
          <p:cNvCxnSpPr>
            <a:cxnSpLocks/>
          </p:cNvCxnSpPr>
          <p:nvPr/>
        </p:nvCxnSpPr>
        <p:spPr>
          <a:xfrm>
            <a:off x="2480971" y="3979253"/>
            <a:ext cx="47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E062A7D-6851-47A9-B9F8-C3A3937E53A4}"/>
              </a:ext>
            </a:extLst>
          </p:cNvPr>
          <p:cNvSpPr txBox="1"/>
          <p:nvPr/>
        </p:nvSpPr>
        <p:spPr>
          <a:xfrm>
            <a:off x="2312999" y="3730766"/>
            <a:ext cx="255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D1D5C9-4A36-42B9-9DD9-3D222363CB80}"/>
              </a:ext>
            </a:extLst>
          </p:cNvPr>
          <p:cNvSpPr txBox="1"/>
          <p:nvPr/>
        </p:nvSpPr>
        <p:spPr>
          <a:xfrm>
            <a:off x="2851933" y="3730766"/>
            <a:ext cx="255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CFE7AAA-3FD9-4D2E-8DD9-B42FC979B771}"/>
              </a:ext>
            </a:extLst>
          </p:cNvPr>
          <p:cNvCxnSpPr>
            <a:cxnSpLocks/>
          </p:cNvCxnSpPr>
          <p:nvPr/>
        </p:nvCxnSpPr>
        <p:spPr>
          <a:xfrm>
            <a:off x="3027071" y="3979253"/>
            <a:ext cx="47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9DFC85B-08ED-4919-8B99-53FCC5EF62B6}"/>
              </a:ext>
            </a:extLst>
          </p:cNvPr>
          <p:cNvSpPr/>
          <p:nvPr/>
        </p:nvSpPr>
        <p:spPr>
          <a:xfrm>
            <a:off x="8866635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AA1EC1-A6CD-41D8-99D1-D03749A4CD06}"/>
              </a:ext>
            </a:extLst>
          </p:cNvPr>
          <p:cNvSpPr txBox="1"/>
          <p:nvPr/>
        </p:nvSpPr>
        <p:spPr>
          <a:xfrm>
            <a:off x="9670200" y="129781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 정보 변경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EA551A-BEBF-4F41-9362-4EA5C9CD53B1}"/>
              </a:ext>
            </a:extLst>
          </p:cNvPr>
          <p:cNvSpPr txBox="1"/>
          <p:nvPr/>
        </p:nvSpPr>
        <p:spPr>
          <a:xfrm>
            <a:off x="9823870" y="1832349"/>
            <a:ext cx="999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송나윤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님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F29F1-C5D0-444C-905B-AC9870E9DFA7}"/>
              </a:ext>
            </a:extLst>
          </p:cNvPr>
          <p:cNvSpPr txBox="1"/>
          <p:nvPr/>
        </p:nvSpPr>
        <p:spPr>
          <a:xfrm>
            <a:off x="9057567" y="2431476"/>
            <a:ext cx="603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아이디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504BBE7-B8FF-494E-8B82-17E77C319103}"/>
              </a:ext>
            </a:extLst>
          </p:cNvPr>
          <p:cNvCxnSpPr>
            <a:cxnSpLocks/>
          </p:cNvCxnSpPr>
          <p:nvPr/>
        </p:nvCxnSpPr>
        <p:spPr>
          <a:xfrm>
            <a:off x="9041034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D2C595C-3CE0-489D-85E6-6BDCF77720B8}"/>
              </a:ext>
            </a:extLst>
          </p:cNvPr>
          <p:cNvSpPr txBox="1"/>
          <p:nvPr/>
        </p:nvSpPr>
        <p:spPr>
          <a:xfrm>
            <a:off x="9057567" y="2822138"/>
            <a:ext cx="730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비밀번호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68E31B-B7AD-4E7B-8C54-32FEFE61A93A}"/>
              </a:ext>
            </a:extLst>
          </p:cNvPr>
          <p:cNvSpPr txBox="1"/>
          <p:nvPr/>
        </p:nvSpPr>
        <p:spPr>
          <a:xfrm>
            <a:off x="9057566" y="3212800"/>
            <a:ext cx="972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비밀번호 확인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D1D53E-3340-4F66-AEAF-D3A23F935C57}"/>
              </a:ext>
            </a:extLst>
          </p:cNvPr>
          <p:cNvSpPr txBox="1"/>
          <p:nvPr/>
        </p:nvSpPr>
        <p:spPr>
          <a:xfrm>
            <a:off x="9057566" y="3597503"/>
            <a:ext cx="972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휴대폰 인증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84DBA57-1D17-4BEF-83EF-2F9870CC335E}"/>
              </a:ext>
            </a:extLst>
          </p:cNvPr>
          <p:cNvSpPr/>
          <p:nvPr/>
        </p:nvSpPr>
        <p:spPr>
          <a:xfrm>
            <a:off x="9028056" y="2523944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BA1582E-2BAA-4BA0-AF6D-37FBC1239F8D}"/>
              </a:ext>
            </a:extLst>
          </p:cNvPr>
          <p:cNvSpPr/>
          <p:nvPr/>
        </p:nvSpPr>
        <p:spPr>
          <a:xfrm>
            <a:off x="9028056" y="2928368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23BB5A1-445C-4BF9-B476-3763619AD542}"/>
              </a:ext>
            </a:extLst>
          </p:cNvPr>
          <p:cNvSpPr/>
          <p:nvPr/>
        </p:nvSpPr>
        <p:spPr>
          <a:xfrm>
            <a:off x="9028056" y="3332792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8C2E957-2103-4E39-85FF-9C27052B927F}"/>
              </a:ext>
            </a:extLst>
          </p:cNvPr>
          <p:cNvSpPr/>
          <p:nvPr/>
        </p:nvSpPr>
        <p:spPr>
          <a:xfrm>
            <a:off x="9028056" y="3707679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9DB918F-2781-4F49-8784-C5C5287D85D4}"/>
              </a:ext>
            </a:extLst>
          </p:cNvPr>
          <p:cNvCxnSpPr>
            <a:cxnSpLocks/>
          </p:cNvCxnSpPr>
          <p:nvPr/>
        </p:nvCxnSpPr>
        <p:spPr>
          <a:xfrm>
            <a:off x="10224613" y="2675798"/>
            <a:ext cx="12306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2682435-6DF9-4DAF-81C9-BE6BF2A9329C}"/>
              </a:ext>
            </a:extLst>
          </p:cNvPr>
          <p:cNvCxnSpPr>
            <a:cxnSpLocks/>
          </p:cNvCxnSpPr>
          <p:nvPr/>
        </p:nvCxnSpPr>
        <p:spPr>
          <a:xfrm>
            <a:off x="10224613" y="3064997"/>
            <a:ext cx="12306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C726B25-3545-4EA5-9C0D-792D7CBE741F}"/>
              </a:ext>
            </a:extLst>
          </p:cNvPr>
          <p:cNvCxnSpPr>
            <a:cxnSpLocks/>
          </p:cNvCxnSpPr>
          <p:nvPr/>
        </p:nvCxnSpPr>
        <p:spPr>
          <a:xfrm>
            <a:off x="10224613" y="3435841"/>
            <a:ext cx="12306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3F96F64-E0D0-4E8B-9B01-C712B60504B8}"/>
              </a:ext>
            </a:extLst>
          </p:cNvPr>
          <p:cNvSpPr/>
          <p:nvPr/>
        </p:nvSpPr>
        <p:spPr>
          <a:xfrm>
            <a:off x="10459708" y="5240334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</a:t>
            </a:r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F5B65EB-820A-4FEA-9E42-83AC04186576}"/>
              </a:ext>
            </a:extLst>
          </p:cNvPr>
          <p:cNvSpPr/>
          <p:nvPr/>
        </p:nvSpPr>
        <p:spPr>
          <a:xfrm>
            <a:off x="9176311" y="5240334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 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E01ABE-4D9E-4448-BCC3-2F9396E2B362}"/>
              </a:ext>
            </a:extLst>
          </p:cNvPr>
          <p:cNvSpPr txBox="1"/>
          <p:nvPr/>
        </p:nvSpPr>
        <p:spPr>
          <a:xfrm>
            <a:off x="10156820" y="2431477"/>
            <a:ext cx="970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dig5431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C4A94C3-2987-4DF9-A625-3DA1C0FD9C0B}"/>
              </a:ext>
            </a:extLst>
          </p:cNvPr>
          <p:cNvSpPr txBox="1"/>
          <p:nvPr/>
        </p:nvSpPr>
        <p:spPr>
          <a:xfrm>
            <a:off x="10156820" y="2772415"/>
            <a:ext cx="970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***********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185FB-A5BC-4866-9A38-A52BAFD0417C}"/>
              </a:ext>
            </a:extLst>
          </p:cNvPr>
          <p:cNvSpPr txBox="1"/>
          <p:nvPr/>
        </p:nvSpPr>
        <p:spPr>
          <a:xfrm>
            <a:off x="10156820" y="3212002"/>
            <a:ext cx="970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***********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80A78F-46FC-4707-84A1-D5E4DE1D6DAC}"/>
              </a:ext>
            </a:extLst>
          </p:cNvPr>
          <p:cNvCxnSpPr>
            <a:cxnSpLocks/>
          </p:cNvCxnSpPr>
          <p:nvPr/>
        </p:nvCxnSpPr>
        <p:spPr>
          <a:xfrm>
            <a:off x="9108657" y="4190765"/>
            <a:ext cx="4313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2966C5-94CA-46B8-B7DC-FCFEE54F2993}"/>
              </a:ext>
            </a:extLst>
          </p:cNvPr>
          <p:cNvSpPr/>
          <p:nvPr/>
        </p:nvSpPr>
        <p:spPr>
          <a:xfrm>
            <a:off x="10760234" y="3942166"/>
            <a:ext cx="835328" cy="2639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인증번호 전송</a:t>
            </a:r>
            <a:endParaRPr lang="ko-KR" altLang="en-US" sz="10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C94B71D-F0F3-4E5F-9399-D9B4D6998D6B}"/>
              </a:ext>
            </a:extLst>
          </p:cNvPr>
          <p:cNvCxnSpPr>
            <a:cxnSpLocks/>
          </p:cNvCxnSpPr>
          <p:nvPr/>
        </p:nvCxnSpPr>
        <p:spPr>
          <a:xfrm>
            <a:off x="9630223" y="4190765"/>
            <a:ext cx="47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3AA06EE-D091-4277-BFBF-F588D44AAEDE}"/>
              </a:ext>
            </a:extLst>
          </p:cNvPr>
          <p:cNvSpPr txBox="1"/>
          <p:nvPr/>
        </p:nvSpPr>
        <p:spPr>
          <a:xfrm>
            <a:off x="9462251" y="3942278"/>
            <a:ext cx="255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C895269-D102-427C-B9A8-8966854BAC7C}"/>
              </a:ext>
            </a:extLst>
          </p:cNvPr>
          <p:cNvSpPr txBox="1"/>
          <p:nvPr/>
        </p:nvSpPr>
        <p:spPr>
          <a:xfrm>
            <a:off x="10001185" y="3942278"/>
            <a:ext cx="255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4449A9C-0476-4DDB-89C7-251E7D58EB79}"/>
              </a:ext>
            </a:extLst>
          </p:cNvPr>
          <p:cNvCxnSpPr>
            <a:cxnSpLocks/>
          </p:cNvCxnSpPr>
          <p:nvPr/>
        </p:nvCxnSpPr>
        <p:spPr>
          <a:xfrm>
            <a:off x="10176323" y="4190765"/>
            <a:ext cx="47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7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4096481" y="448607"/>
            <a:ext cx="3445164" cy="65901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38227" y="1134915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55" y="1233505"/>
            <a:ext cx="320146" cy="320146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400861" y="448607"/>
            <a:ext cx="3445164" cy="6590146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742607" y="1134915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사각형: 둥근 모서리 109"/>
          <p:cNvSpPr/>
          <p:nvPr/>
        </p:nvSpPr>
        <p:spPr>
          <a:xfrm>
            <a:off x="1636582" y="5268855"/>
            <a:ext cx="973721" cy="31733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1500" dirty="0"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678380" y="1244992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사용량</a:t>
            </a: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35" y="1233505"/>
            <a:ext cx="320146" cy="320146"/>
          </a:xfrm>
          <a:prstGeom prst="rect">
            <a:avLst/>
          </a:prstGeom>
        </p:spPr>
      </p:pic>
      <p:sp>
        <p:nvSpPr>
          <p:cNvPr id="113" name="사각형: 둥근 모서리 112"/>
          <p:cNvSpPr/>
          <p:nvPr/>
        </p:nvSpPr>
        <p:spPr>
          <a:xfrm>
            <a:off x="908503" y="2161949"/>
            <a:ext cx="2494533" cy="1395337"/>
          </a:xfrm>
          <a:prstGeom prst="roundRect">
            <a:avLst>
              <a:gd name="adj" fmla="val 8062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/>
          <p:cNvSpPr/>
          <p:nvPr/>
        </p:nvSpPr>
        <p:spPr>
          <a:xfrm>
            <a:off x="913122" y="1723224"/>
            <a:ext cx="2494533" cy="319555"/>
          </a:xfrm>
          <a:prstGeom prst="roundRect">
            <a:avLst>
              <a:gd name="adj" fmla="val 22448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1565362" y="1723224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184199" y="1723224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793798" y="1723224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75119" y="1759529"/>
            <a:ext cx="29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726644" y="1759529"/>
            <a:ext cx="319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335876" y="1768764"/>
            <a:ext cx="337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929130" y="1768764"/>
            <a:ext cx="35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graphicFrame>
        <p:nvGraphicFramePr>
          <p:cNvPr id="122" name="차트 121"/>
          <p:cNvGraphicFramePr/>
          <p:nvPr>
            <p:extLst>
              <p:ext uri="{D42A27DB-BD31-4B8C-83A1-F6EECF244321}">
                <p14:modId xmlns:p14="http://schemas.microsoft.com/office/powerpoint/2010/main" val="1463762117"/>
              </p:ext>
            </p:extLst>
          </p:nvPr>
        </p:nvGraphicFramePr>
        <p:xfrm>
          <a:off x="791616" y="2149122"/>
          <a:ext cx="2777318" cy="151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23" name="직선 연결선 122"/>
          <p:cNvCxnSpPr/>
          <p:nvPr/>
        </p:nvCxnSpPr>
        <p:spPr>
          <a:xfrm>
            <a:off x="2677984" y="3972186"/>
            <a:ext cx="0" cy="1090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13245" y="4293374"/>
            <a:ext cx="942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Narrow" panose="020B0606020202030204" pitchFamily="34" charset="0"/>
              </a:rPr>
              <a:t>2017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978793" y="4293374"/>
            <a:ext cx="53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Narrow" panose="020B0606020202030204" pitchFamily="34" charset="0"/>
              </a:rPr>
              <a:t>10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795803" y="4293374"/>
            <a:ext cx="53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Narrow" panose="020B0606020202030204" pitchFamily="34" charset="0"/>
              </a:rPr>
              <a:t>10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1877087" y="3972186"/>
            <a:ext cx="0" cy="1090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사각형: 둥근 모서리 127"/>
          <p:cNvSpPr/>
          <p:nvPr/>
        </p:nvSpPr>
        <p:spPr>
          <a:xfrm>
            <a:off x="4603055" y="1723224"/>
            <a:ext cx="2494533" cy="319555"/>
          </a:xfrm>
          <a:prstGeom prst="roundRect">
            <a:avLst>
              <a:gd name="adj" fmla="val 22448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/>
          <p:nvPr/>
        </p:nvCxnSpPr>
        <p:spPr>
          <a:xfrm>
            <a:off x="5255295" y="1723224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74132" y="1723224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483731" y="1723224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765052" y="1759529"/>
            <a:ext cx="29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16577" y="1759529"/>
            <a:ext cx="319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025809" y="1768764"/>
            <a:ext cx="337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619063" y="1768764"/>
            <a:ext cx="35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137" name="사각형: 둥근 모서리 136"/>
          <p:cNvSpPr/>
          <p:nvPr/>
        </p:nvSpPr>
        <p:spPr>
          <a:xfrm>
            <a:off x="4621746" y="2161949"/>
            <a:ext cx="2494533" cy="1395337"/>
          </a:xfrm>
          <a:prstGeom prst="roundRect">
            <a:avLst>
              <a:gd name="adj" fmla="val 8062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8" name="차트 137"/>
          <p:cNvGraphicFramePr/>
          <p:nvPr>
            <p:extLst>
              <p:ext uri="{D42A27DB-BD31-4B8C-83A1-F6EECF244321}">
                <p14:modId xmlns:p14="http://schemas.microsoft.com/office/powerpoint/2010/main" val="1670773649"/>
              </p:ext>
            </p:extLst>
          </p:nvPr>
        </p:nvGraphicFramePr>
        <p:xfrm>
          <a:off x="4504859" y="2149122"/>
          <a:ext cx="2777318" cy="151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5325483" y="1244992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사용량</a:t>
            </a: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82" y="6504467"/>
            <a:ext cx="534286" cy="534286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5201735" y="3654850"/>
            <a:ext cx="1297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2017. 10. 10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593233" y="4273433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120599" y="4273433"/>
            <a:ext cx="995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1300  kWh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593233" y="4614778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충전기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120598" y="4614778"/>
            <a:ext cx="8604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720  kWh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593233" y="4956123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온수매트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20598" y="4956123"/>
            <a:ext cx="9583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1100  kWh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593233" y="5297468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선풍기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120599" y="5297468"/>
            <a:ext cx="9583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1455  kWh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593233" y="5638813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커피포트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120599" y="5638813"/>
            <a:ext cx="8604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1350 k </a:t>
            </a:r>
            <a:r>
              <a:rPr lang="en-US" altLang="ko-KR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7858445" y="448607"/>
            <a:ext cx="3445164" cy="6590146"/>
          </a:xfrm>
          <a:prstGeom prst="rect">
            <a:avLst/>
          </a:prstGeom>
        </p:spPr>
      </p:pic>
      <p:sp>
        <p:nvSpPr>
          <p:cNvPr id="156" name="직사각형 155"/>
          <p:cNvSpPr/>
          <p:nvPr/>
        </p:nvSpPr>
        <p:spPr>
          <a:xfrm>
            <a:off x="8200191" y="1134915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7" name="그림 1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19" y="1233505"/>
            <a:ext cx="320146" cy="320146"/>
          </a:xfrm>
          <a:prstGeom prst="rect">
            <a:avLst/>
          </a:prstGeom>
        </p:spPr>
      </p:pic>
      <p:sp>
        <p:nvSpPr>
          <p:cNvPr id="158" name="사각형: 둥근 모서리 157"/>
          <p:cNvSpPr/>
          <p:nvPr/>
        </p:nvSpPr>
        <p:spPr>
          <a:xfrm>
            <a:off x="8365019" y="1723224"/>
            <a:ext cx="2494533" cy="319555"/>
          </a:xfrm>
          <a:prstGeom prst="roundRect">
            <a:avLst>
              <a:gd name="adj" fmla="val 22448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연결선 158"/>
          <p:cNvCxnSpPr/>
          <p:nvPr/>
        </p:nvCxnSpPr>
        <p:spPr>
          <a:xfrm>
            <a:off x="9017259" y="1723224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9636096" y="1723224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10245695" y="1723224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527016" y="1759529"/>
            <a:ext cx="29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178541" y="1759529"/>
            <a:ext cx="319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9787773" y="1768764"/>
            <a:ext cx="337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0381027" y="1768764"/>
            <a:ext cx="35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166" name="사각형: 둥근 모서리 165"/>
          <p:cNvSpPr/>
          <p:nvPr/>
        </p:nvSpPr>
        <p:spPr>
          <a:xfrm>
            <a:off x="8383710" y="2161949"/>
            <a:ext cx="2494533" cy="1395337"/>
          </a:xfrm>
          <a:prstGeom prst="roundRect">
            <a:avLst>
              <a:gd name="adj" fmla="val 8062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7" name="차트 166"/>
          <p:cNvGraphicFramePr/>
          <p:nvPr>
            <p:extLst>
              <p:ext uri="{D42A27DB-BD31-4B8C-83A1-F6EECF244321}">
                <p14:modId xmlns:p14="http://schemas.microsoft.com/office/powerpoint/2010/main" val="3449330855"/>
              </p:ext>
            </p:extLst>
          </p:nvPr>
        </p:nvGraphicFramePr>
        <p:xfrm>
          <a:off x="8266823" y="2149122"/>
          <a:ext cx="2777318" cy="151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8" name="TextBox 167"/>
          <p:cNvSpPr txBox="1"/>
          <p:nvPr/>
        </p:nvSpPr>
        <p:spPr>
          <a:xfrm>
            <a:off x="9053780" y="3605180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121239" y="4268662"/>
            <a:ext cx="1297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2017. 10. 10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5251484" y="1723015"/>
            <a:ext cx="636130" cy="313513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4593233" y="3997721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331621" y="3997721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시간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246624" y="3997721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전력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327642" y="4273433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1h 30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327642" y="4614778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5h 10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327642" y="4935471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5h 10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327642" y="5268855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5h 10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327642" y="5621779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5h 10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274846" y="3997721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시간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0189849" y="3997721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전력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8422731" y="3997721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 짜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121239" y="4511162"/>
            <a:ext cx="1297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2017. 10. 12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121239" y="4782103"/>
            <a:ext cx="1297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2017. 10. 13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121239" y="5051637"/>
            <a:ext cx="1297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2017. 10. 14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121239" y="5328461"/>
            <a:ext cx="1297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2017. 10. 15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121239" y="5616422"/>
            <a:ext cx="1297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2017. 10. 16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0073370" y="4273433"/>
            <a:ext cx="995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1300  kWh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0073369" y="4614778"/>
            <a:ext cx="8604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720  kWh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073369" y="4956123"/>
            <a:ext cx="9583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1100  kWh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0073370" y="5297468"/>
            <a:ext cx="9583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1455  kWh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0073370" y="5638813"/>
            <a:ext cx="8604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1350 k </a:t>
            </a:r>
            <a:r>
              <a:rPr lang="en-US" altLang="ko-KR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9280413" y="4273433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1h 30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9280413" y="4614778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5h 10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9280413" y="4935471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5h 10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280413" y="5268855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5h 10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9280413" y="5621779"/>
            <a:ext cx="694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5h 10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678380" y="57186"/>
            <a:ext cx="113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날짜설정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441710" y="57186"/>
            <a:ext cx="113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물건중심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9141323" y="57186"/>
            <a:ext cx="113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날짜중심</a:t>
            </a:r>
          </a:p>
        </p:txBody>
      </p:sp>
    </p:spTree>
    <p:extLst>
      <p:ext uri="{BB962C8B-B14F-4D97-AF65-F5344CB8AC3E}">
        <p14:creationId xmlns:p14="http://schemas.microsoft.com/office/powerpoint/2010/main" val="3209032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319C3-FA81-4D81-AE57-81375C0FF712}"/>
              </a:ext>
            </a:extLst>
          </p:cNvPr>
          <p:cNvSpPr txBox="1"/>
          <p:nvPr/>
        </p:nvSpPr>
        <p:spPr>
          <a:xfrm>
            <a:off x="350520" y="452576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766A122-2215-4083-82AC-4A84BB82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6493041" y="452576"/>
            <a:ext cx="3445164" cy="6590146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01F1AD-22A7-44AE-89D2-7DD94580BE18}"/>
              </a:ext>
            </a:extLst>
          </p:cNvPr>
          <p:cNvSpPr/>
          <p:nvPr/>
        </p:nvSpPr>
        <p:spPr>
          <a:xfrm>
            <a:off x="6834787" y="1138884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C72BDD8-83F1-421F-ACA6-ACE07F1B2524}"/>
              </a:ext>
            </a:extLst>
          </p:cNvPr>
          <p:cNvSpPr/>
          <p:nvPr/>
        </p:nvSpPr>
        <p:spPr>
          <a:xfrm>
            <a:off x="6831797" y="1138884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16E1C1CB-CEB1-4CA9-8B53-E2CEEABA9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1780259" y="452576"/>
            <a:ext cx="3445164" cy="6590146"/>
          </a:xfrm>
          <a:prstGeom prst="rect">
            <a:avLst/>
          </a:prstGeom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F0A0078-2DDC-40AE-9613-F53C1825DA3D}"/>
              </a:ext>
            </a:extLst>
          </p:cNvPr>
          <p:cNvSpPr/>
          <p:nvPr/>
        </p:nvSpPr>
        <p:spPr>
          <a:xfrm>
            <a:off x="2122005" y="1138884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0" name="그림 189">
            <a:extLst>
              <a:ext uri="{FF2B5EF4-FFF2-40B4-BE49-F238E27FC236}">
                <a16:creationId xmlns:a16="http://schemas.microsoft.com/office/drawing/2014/main" id="{77003C72-B8EC-4930-BBD9-D859DF993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33" y="1237474"/>
            <a:ext cx="320146" cy="320146"/>
          </a:xfrm>
          <a:prstGeom prst="rect">
            <a:avLst/>
          </a:prstGeom>
        </p:spPr>
      </p:pic>
      <p:pic>
        <p:nvPicPr>
          <p:cNvPr id="191" name="그림 190">
            <a:extLst>
              <a:ext uri="{FF2B5EF4-FFF2-40B4-BE49-F238E27FC236}">
                <a16:creationId xmlns:a16="http://schemas.microsoft.com/office/drawing/2014/main" id="{AF09FEA1-9A7B-4CE3-BB3F-E86B96F34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72" y="1240377"/>
            <a:ext cx="298573" cy="298573"/>
          </a:xfrm>
          <a:prstGeom prst="rect">
            <a:avLst/>
          </a:prstGeom>
        </p:spPr>
      </p:pic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DF052879-A233-4447-B383-EBF30786BAB5}"/>
              </a:ext>
            </a:extLst>
          </p:cNvPr>
          <p:cNvSpPr/>
          <p:nvPr/>
        </p:nvSpPr>
        <p:spPr>
          <a:xfrm>
            <a:off x="2881714" y="1300815"/>
            <a:ext cx="1339512" cy="250409"/>
          </a:xfrm>
          <a:prstGeom prst="round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거실 </a:t>
            </a:r>
            <a:r>
              <a:rPr lang="en-US" altLang="ko-KR" sz="11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MULTL_1</a:t>
            </a:r>
            <a:endParaRPr lang="ko-KR" altLang="en-US" sz="11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34" name="그래픽 233" descr="재생">
            <a:extLst>
              <a:ext uri="{FF2B5EF4-FFF2-40B4-BE49-F238E27FC236}">
                <a16:creationId xmlns:a16="http://schemas.microsoft.com/office/drawing/2014/main" id="{71D55C9D-0D6E-438B-98F7-85DA70BDB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975648" y="1346953"/>
            <a:ext cx="183105" cy="183105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FE16630A-8DC9-41CD-95F9-89305A92C9B0}"/>
              </a:ext>
            </a:extLst>
          </p:cNvPr>
          <p:cNvSpPr txBox="1"/>
          <p:nvPr/>
        </p:nvSpPr>
        <p:spPr>
          <a:xfrm>
            <a:off x="2317458" y="4962562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TV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490C514-8B7C-4C47-AFA4-16F89DDBABC4}"/>
              </a:ext>
            </a:extLst>
          </p:cNvPr>
          <p:cNvSpPr txBox="1"/>
          <p:nvPr/>
        </p:nvSpPr>
        <p:spPr>
          <a:xfrm>
            <a:off x="2358932" y="4499151"/>
            <a:ext cx="16570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사용량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61D8F85-C1E3-438F-BE21-E4D8C49C42CB}"/>
              </a:ext>
            </a:extLst>
          </p:cNvPr>
          <p:cNvSpPr txBox="1"/>
          <p:nvPr/>
        </p:nvSpPr>
        <p:spPr>
          <a:xfrm>
            <a:off x="2317458" y="5271805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컴퓨터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2565C93-FB45-4FE0-8921-1AEB1FF442AF}"/>
              </a:ext>
            </a:extLst>
          </p:cNvPr>
          <p:cNvSpPr txBox="1"/>
          <p:nvPr/>
        </p:nvSpPr>
        <p:spPr>
          <a:xfrm>
            <a:off x="3523918" y="5271805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연결되지 않음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405F812-CB1A-4BED-AF7C-9063805E8C30}"/>
              </a:ext>
            </a:extLst>
          </p:cNvPr>
          <p:cNvSpPr txBox="1"/>
          <p:nvPr/>
        </p:nvSpPr>
        <p:spPr>
          <a:xfrm>
            <a:off x="3523918" y="4962562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에어컨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F7138F1A-3DF5-48D5-AABB-64F49906DACE}"/>
              </a:ext>
            </a:extLst>
          </p:cNvPr>
          <p:cNvCxnSpPr/>
          <p:nvPr/>
        </p:nvCxnSpPr>
        <p:spPr>
          <a:xfrm>
            <a:off x="2257484" y="5615887"/>
            <a:ext cx="24825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339E3F98-2CE0-4576-9E7E-7E824B13E89B}"/>
              </a:ext>
            </a:extLst>
          </p:cNvPr>
          <p:cNvCxnSpPr/>
          <p:nvPr/>
        </p:nvCxnSpPr>
        <p:spPr>
          <a:xfrm>
            <a:off x="2410589" y="4756024"/>
            <a:ext cx="10528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7A9B66C0-FD5F-4769-B27B-1DECDCE319D2}"/>
              </a:ext>
            </a:extLst>
          </p:cNvPr>
          <p:cNvSpPr/>
          <p:nvPr/>
        </p:nvSpPr>
        <p:spPr>
          <a:xfrm>
            <a:off x="4155378" y="4468694"/>
            <a:ext cx="654809" cy="286554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예약</a:t>
            </a:r>
          </a:p>
        </p:txBody>
      </p:sp>
      <p:pic>
        <p:nvPicPr>
          <p:cNvPr id="243" name="그림 242">
            <a:extLst>
              <a:ext uri="{FF2B5EF4-FFF2-40B4-BE49-F238E27FC236}">
                <a16:creationId xmlns:a16="http://schemas.microsoft.com/office/drawing/2014/main" id="{36AD50F5-AB15-4820-B078-D3BC5E8BC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58" y="4523070"/>
            <a:ext cx="190326" cy="190326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0F0BCBCE-F873-45E7-A130-E591CC4419A4}"/>
              </a:ext>
            </a:extLst>
          </p:cNvPr>
          <p:cNvSpPr txBox="1"/>
          <p:nvPr/>
        </p:nvSpPr>
        <p:spPr>
          <a:xfrm>
            <a:off x="2410589" y="5729618"/>
            <a:ext cx="1359953" cy="30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기기목록 조회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66D99DB-9CB7-49A0-B5E7-F5DFC0BA9DCE}"/>
              </a:ext>
            </a:extLst>
          </p:cNvPr>
          <p:cNvSpPr txBox="1"/>
          <p:nvPr/>
        </p:nvSpPr>
        <p:spPr>
          <a:xfrm>
            <a:off x="4505221" y="5694184"/>
            <a:ext cx="2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48" name="그림 247">
            <a:extLst>
              <a:ext uri="{FF2B5EF4-FFF2-40B4-BE49-F238E27FC236}">
                <a16:creationId xmlns:a16="http://schemas.microsoft.com/office/drawing/2014/main" id="{80AF6890-2A80-4B8F-B114-98F10F6B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78" y="1237474"/>
            <a:ext cx="320146" cy="320146"/>
          </a:xfrm>
          <a:prstGeom prst="rect">
            <a:avLst/>
          </a:prstGeom>
        </p:spPr>
      </p:pic>
      <p:pic>
        <p:nvPicPr>
          <p:cNvPr id="249" name="그림 248">
            <a:extLst>
              <a:ext uri="{FF2B5EF4-FFF2-40B4-BE49-F238E27FC236}">
                <a16:creationId xmlns:a16="http://schemas.microsoft.com/office/drawing/2014/main" id="{1A1FA87C-069C-46FC-B400-C324E18D3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17" y="1240377"/>
            <a:ext cx="298573" cy="298573"/>
          </a:xfrm>
          <a:prstGeom prst="rect">
            <a:avLst/>
          </a:prstGeom>
        </p:spPr>
      </p:pic>
      <p:sp>
        <p:nvSpPr>
          <p:cNvPr id="250" name="타원 249">
            <a:extLst>
              <a:ext uri="{FF2B5EF4-FFF2-40B4-BE49-F238E27FC236}">
                <a16:creationId xmlns:a16="http://schemas.microsoft.com/office/drawing/2014/main" id="{25F22087-0204-431E-A2A6-683538EF359E}"/>
              </a:ext>
            </a:extLst>
          </p:cNvPr>
          <p:cNvSpPr/>
          <p:nvPr/>
        </p:nvSpPr>
        <p:spPr>
          <a:xfrm>
            <a:off x="7221849" y="1994638"/>
            <a:ext cx="2180250" cy="21802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83BF3DF4-033C-44EE-BD34-227CF170E127}"/>
              </a:ext>
            </a:extLst>
          </p:cNvPr>
          <p:cNvSpPr/>
          <p:nvPr/>
        </p:nvSpPr>
        <p:spPr>
          <a:xfrm>
            <a:off x="7136625" y="1924980"/>
            <a:ext cx="2180250" cy="2180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B09F3DCA-5735-4E53-BF49-5DC75539F7C4}"/>
              </a:ext>
            </a:extLst>
          </p:cNvPr>
          <p:cNvSpPr/>
          <p:nvPr/>
        </p:nvSpPr>
        <p:spPr>
          <a:xfrm>
            <a:off x="7340754" y="2825730"/>
            <a:ext cx="406057" cy="4062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9A795CA2-53F9-4702-AC57-845072738DC1}"/>
              </a:ext>
            </a:extLst>
          </p:cNvPr>
          <p:cNvGrpSpPr/>
          <p:nvPr/>
        </p:nvGrpSpPr>
        <p:grpSpPr>
          <a:xfrm>
            <a:off x="8920195" y="1626806"/>
            <a:ext cx="512393" cy="564155"/>
            <a:chOff x="5851331" y="1157608"/>
            <a:chExt cx="829385" cy="913169"/>
          </a:xfrm>
        </p:grpSpPr>
        <p:pic>
          <p:nvPicPr>
            <p:cNvPr id="254" name="그림 253">
              <a:extLst>
                <a:ext uri="{FF2B5EF4-FFF2-40B4-BE49-F238E27FC236}">
                  <a16:creationId xmlns:a16="http://schemas.microsoft.com/office/drawing/2014/main" id="{0DE59A96-A81C-4467-8C57-DAC1B4DF91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43" t="33460" r="30957" b="15672"/>
            <a:stretch/>
          </p:blipFill>
          <p:spPr>
            <a:xfrm rot="2687263">
              <a:off x="6093116" y="1157608"/>
              <a:ext cx="587600" cy="899199"/>
            </a:xfrm>
            <a:prstGeom prst="rect">
              <a:avLst/>
            </a:prstGeom>
          </p:spPr>
        </p:pic>
        <p:cxnSp>
          <p:nvCxnSpPr>
            <p:cNvPr id="255" name="연결선: 구부러짐 254">
              <a:extLst>
                <a:ext uri="{FF2B5EF4-FFF2-40B4-BE49-F238E27FC236}">
                  <a16:creationId xmlns:a16="http://schemas.microsoft.com/office/drawing/2014/main" id="{04F23D0F-E82D-4E5E-A945-A5C5AE968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331" y="1847582"/>
              <a:ext cx="277413" cy="22319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5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07D6426F-90A0-41EB-AFF7-C1FFC7F1D16F}"/>
              </a:ext>
            </a:extLst>
          </p:cNvPr>
          <p:cNvSpPr/>
          <p:nvPr/>
        </p:nvSpPr>
        <p:spPr>
          <a:xfrm>
            <a:off x="7594159" y="1300815"/>
            <a:ext cx="1339512" cy="250409"/>
          </a:xfrm>
          <a:prstGeom prst="round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거실 </a:t>
            </a:r>
            <a:r>
              <a:rPr lang="en-US" altLang="ko-KR" sz="11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MULTL_1</a:t>
            </a:r>
            <a:endParaRPr lang="ko-KR" altLang="en-US" sz="11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A50F44F-B712-4D75-AE4F-3743927F5457}"/>
              </a:ext>
            </a:extLst>
          </p:cNvPr>
          <p:cNvSpPr/>
          <p:nvPr/>
        </p:nvSpPr>
        <p:spPr>
          <a:xfrm>
            <a:off x="7377994" y="283898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447919D3-6437-465D-8711-85B73F220923}"/>
              </a:ext>
            </a:extLst>
          </p:cNvPr>
          <p:cNvSpPr/>
          <p:nvPr/>
        </p:nvSpPr>
        <p:spPr>
          <a:xfrm>
            <a:off x="8011082" y="2054558"/>
            <a:ext cx="406057" cy="4062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2D2AE1B2-CBC9-4E39-A914-7B007B93DFDA}"/>
              </a:ext>
            </a:extLst>
          </p:cNvPr>
          <p:cNvSpPr/>
          <p:nvPr/>
        </p:nvSpPr>
        <p:spPr>
          <a:xfrm>
            <a:off x="8011082" y="3527491"/>
            <a:ext cx="406057" cy="4062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3FBF717F-81FE-47D0-915A-6BC100EEF278}"/>
              </a:ext>
            </a:extLst>
          </p:cNvPr>
          <p:cNvSpPr/>
          <p:nvPr/>
        </p:nvSpPr>
        <p:spPr>
          <a:xfrm>
            <a:off x="8691166" y="2825730"/>
            <a:ext cx="406057" cy="4062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3FD1A779-0A59-4E9E-B01E-D47A4D698CF2}"/>
              </a:ext>
            </a:extLst>
          </p:cNvPr>
          <p:cNvSpPr/>
          <p:nvPr/>
        </p:nvSpPr>
        <p:spPr>
          <a:xfrm>
            <a:off x="8728406" y="283898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73159DC5-5CEA-4A2A-988E-66C45F461C12}"/>
              </a:ext>
            </a:extLst>
          </p:cNvPr>
          <p:cNvSpPr/>
          <p:nvPr/>
        </p:nvSpPr>
        <p:spPr>
          <a:xfrm>
            <a:off x="8054451" y="209916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9C5D072-74C5-4D8E-ABF5-1BEFB6FDE173}"/>
              </a:ext>
            </a:extLst>
          </p:cNvPr>
          <p:cNvSpPr/>
          <p:nvPr/>
        </p:nvSpPr>
        <p:spPr>
          <a:xfrm>
            <a:off x="8054451" y="356225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F8ECB85D-F4DC-4CB4-A05D-EA28201E09E0}"/>
              </a:ext>
            </a:extLst>
          </p:cNvPr>
          <p:cNvGrpSpPr/>
          <p:nvPr/>
        </p:nvGrpSpPr>
        <p:grpSpPr>
          <a:xfrm>
            <a:off x="8190203" y="2056111"/>
            <a:ext cx="33214" cy="404648"/>
            <a:chOff x="13855836" y="4167693"/>
            <a:chExt cx="33214" cy="404648"/>
          </a:xfrm>
        </p:grpSpPr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9D9E3CFE-7B5A-42E4-B473-AD12CD62194A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981A55C6-821F-4622-B2A0-5AE21F60EFB8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12043D9B-59DA-4BFC-B1AB-30A927BBB330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3E9A3922-F884-48EC-AC22-F1C40522C54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D3D2183F-704F-4B99-BE60-24295D68F191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40A6A9FE-8296-4617-A530-4F22A3EADF6A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3C84AECC-35D7-465A-863C-AF5FB7BD88CE}"/>
              </a:ext>
            </a:extLst>
          </p:cNvPr>
          <p:cNvGrpSpPr/>
          <p:nvPr/>
        </p:nvGrpSpPr>
        <p:grpSpPr>
          <a:xfrm>
            <a:off x="8881627" y="2834541"/>
            <a:ext cx="33214" cy="404648"/>
            <a:chOff x="13855836" y="4167693"/>
            <a:chExt cx="33214" cy="404648"/>
          </a:xfrm>
        </p:grpSpPr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02F635B2-79C9-4316-9724-62D7B8BCA28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0492BFC6-B0CB-4962-8A8D-4CE2C1792DA5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6195359C-A2E1-486F-88ED-17E2A0FDE3D9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2CC69814-21A5-4FEB-81B8-5835179B50BB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94BE512C-2F11-4B37-B6A2-4A5D4D70C8D5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AEC08E41-CFF7-4178-A4DB-2C6699B5B8FB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3073F959-98AC-435B-A6F2-9AAD0010FE8F}"/>
              </a:ext>
            </a:extLst>
          </p:cNvPr>
          <p:cNvGrpSpPr/>
          <p:nvPr/>
        </p:nvGrpSpPr>
        <p:grpSpPr>
          <a:xfrm>
            <a:off x="8197503" y="3535229"/>
            <a:ext cx="33214" cy="404648"/>
            <a:chOff x="13855836" y="4167693"/>
            <a:chExt cx="33214" cy="404648"/>
          </a:xfrm>
        </p:grpSpPr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74869FCC-AB65-4144-9861-9BF7B097132B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DFE39275-1D39-44E5-A9F4-0060C80E2FB9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ABA344A8-B9DF-46DA-93B9-C52F8608D3A9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3145A105-F6B3-45EE-87EF-8C2E138269F2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8C2D9830-73F8-417C-BCA6-59605A3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FF936558-859D-4144-B68F-55D2ABB64F9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101536F5-6AF9-4F6D-8BF4-2EF68A3ACBBD}"/>
              </a:ext>
            </a:extLst>
          </p:cNvPr>
          <p:cNvGrpSpPr/>
          <p:nvPr/>
        </p:nvGrpSpPr>
        <p:grpSpPr>
          <a:xfrm>
            <a:off x="7521883" y="2815260"/>
            <a:ext cx="33214" cy="404648"/>
            <a:chOff x="13855836" y="4167693"/>
            <a:chExt cx="33214" cy="404648"/>
          </a:xfrm>
        </p:grpSpPr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8171FB62-4F5B-4C9A-B192-302A90B94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0F40E0E1-3443-40AA-B649-368AA3E51939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C704063F-9101-47D6-AD84-0430BEAA3818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4954B825-3CD8-43AC-B67F-3094FD322391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76E3C9C6-7E14-4978-A334-C8E1877D0214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81E41C36-A35E-4E49-A2C4-66592AD030EB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2" name="그래픽 291" descr="재생">
            <a:extLst>
              <a:ext uri="{FF2B5EF4-FFF2-40B4-BE49-F238E27FC236}">
                <a16:creationId xmlns:a16="http://schemas.microsoft.com/office/drawing/2014/main" id="{13038E67-E186-437F-9251-AA02A49C7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688093" y="1346953"/>
            <a:ext cx="183105" cy="183105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A308CCBE-269C-476F-9B25-07FCFD5FCD69}"/>
              </a:ext>
            </a:extLst>
          </p:cNvPr>
          <p:cNvSpPr txBox="1"/>
          <p:nvPr/>
        </p:nvSpPr>
        <p:spPr>
          <a:xfrm>
            <a:off x="7029903" y="4962562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TV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8D7919C-16FA-4C23-8CE4-B6E4AC958CBE}"/>
              </a:ext>
            </a:extLst>
          </p:cNvPr>
          <p:cNvSpPr txBox="1"/>
          <p:nvPr/>
        </p:nvSpPr>
        <p:spPr>
          <a:xfrm>
            <a:off x="7071377" y="4499151"/>
            <a:ext cx="16570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사용량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FD3A2B81-BFD6-4484-87DE-5F54E8CBC09A}"/>
              </a:ext>
            </a:extLst>
          </p:cNvPr>
          <p:cNvSpPr txBox="1"/>
          <p:nvPr/>
        </p:nvSpPr>
        <p:spPr>
          <a:xfrm>
            <a:off x="7029903" y="5271805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컴퓨터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09487DB-8FA4-454A-B275-FAEA5FB7A2E4}"/>
              </a:ext>
            </a:extLst>
          </p:cNvPr>
          <p:cNvSpPr txBox="1"/>
          <p:nvPr/>
        </p:nvSpPr>
        <p:spPr>
          <a:xfrm>
            <a:off x="8236363" y="5271805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연결되지 않음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AE6BB6B-7E5F-4B70-90E6-48811FDBCF93}"/>
              </a:ext>
            </a:extLst>
          </p:cNvPr>
          <p:cNvSpPr txBox="1"/>
          <p:nvPr/>
        </p:nvSpPr>
        <p:spPr>
          <a:xfrm>
            <a:off x="8236363" y="4962562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에어컨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9164760B-9C02-4CAB-8C62-26C3D04B5920}"/>
              </a:ext>
            </a:extLst>
          </p:cNvPr>
          <p:cNvCxnSpPr/>
          <p:nvPr/>
        </p:nvCxnSpPr>
        <p:spPr>
          <a:xfrm>
            <a:off x="6969929" y="5615887"/>
            <a:ext cx="24825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6628B51D-06A1-4394-B46B-AF8784B066B3}"/>
              </a:ext>
            </a:extLst>
          </p:cNvPr>
          <p:cNvCxnSpPr/>
          <p:nvPr/>
        </p:nvCxnSpPr>
        <p:spPr>
          <a:xfrm>
            <a:off x="7123034" y="4756024"/>
            <a:ext cx="10528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사각형: 둥근 모서리 299">
            <a:extLst>
              <a:ext uri="{FF2B5EF4-FFF2-40B4-BE49-F238E27FC236}">
                <a16:creationId xmlns:a16="http://schemas.microsoft.com/office/drawing/2014/main" id="{E4B1952C-BF4B-4317-A79C-97B9F235901E}"/>
              </a:ext>
            </a:extLst>
          </p:cNvPr>
          <p:cNvSpPr/>
          <p:nvPr/>
        </p:nvSpPr>
        <p:spPr>
          <a:xfrm>
            <a:off x="8867823" y="4468694"/>
            <a:ext cx="654809" cy="286554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예약</a:t>
            </a:r>
          </a:p>
        </p:txBody>
      </p:sp>
      <p:pic>
        <p:nvPicPr>
          <p:cNvPr id="301" name="그림 300">
            <a:extLst>
              <a:ext uri="{FF2B5EF4-FFF2-40B4-BE49-F238E27FC236}">
                <a16:creationId xmlns:a16="http://schemas.microsoft.com/office/drawing/2014/main" id="{195F88D9-0BAF-4560-BFBD-4DBCA272FE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603" y="4523070"/>
            <a:ext cx="190326" cy="190326"/>
          </a:xfrm>
          <a:prstGeom prst="rect">
            <a:avLst/>
          </a:prstGeom>
        </p:spPr>
      </p:pic>
      <p:sp>
        <p:nvSpPr>
          <p:cNvPr id="302" name="TextBox 301">
            <a:extLst>
              <a:ext uri="{FF2B5EF4-FFF2-40B4-BE49-F238E27FC236}">
                <a16:creationId xmlns:a16="http://schemas.microsoft.com/office/drawing/2014/main" id="{A7EB1098-66B0-4926-8343-70518A206FDA}"/>
              </a:ext>
            </a:extLst>
          </p:cNvPr>
          <p:cNvSpPr txBox="1"/>
          <p:nvPr/>
        </p:nvSpPr>
        <p:spPr>
          <a:xfrm>
            <a:off x="7675798" y="2810560"/>
            <a:ext cx="1094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270/3300W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(60%)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B3D69B05-3249-46CF-B7CC-8D246DD1E657}"/>
              </a:ext>
            </a:extLst>
          </p:cNvPr>
          <p:cNvSpPr txBox="1"/>
          <p:nvPr/>
        </p:nvSpPr>
        <p:spPr>
          <a:xfrm>
            <a:off x="7123034" y="5729618"/>
            <a:ext cx="1359953" cy="30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기기목록 조회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A4610386-77D7-47F4-9839-1E3641B8CF03}"/>
              </a:ext>
            </a:extLst>
          </p:cNvPr>
          <p:cNvSpPr txBox="1"/>
          <p:nvPr/>
        </p:nvSpPr>
        <p:spPr>
          <a:xfrm>
            <a:off x="9217666" y="5694184"/>
            <a:ext cx="2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ED7564-3BFC-4928-BCD7-9B3DF9319A46}"/>
              </a:ext>
            </a:extLst>
          </p:cNvPr>
          <p:cNvSpPr/>
          <p:nvPr/>
        </p:nvSpPr>
        <p:spPr>
          <a:xfrm>
            <a:off x="6841925" y="1148120"/>
            <a:ext cx="2002987" cy="5028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734D7A-6BA2-42EE-BC7A-65133C8904F8}"/>
              </a:ext>
            </a:extLst>
          </p:cNvPr>
          <p:cNvSpPr txBox="1"/>
          <p:nvPr/>
        </p:nvSpPr>
        <p:spPr>
          <a:xfrm>
            <a:off x="6902172" y="1300823"/>
            <a:ext cx="170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송나윤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님 반갑습니다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B14364B-DE50-4FB0-8888-B21553322E05}"/>
              </a:ext>
            </a:extLst>
          </p:cNvPr>
          <p:cNvCxnSpPr>
            <a:cxnSpLocks/>
          </p:cNvCxnSpPr>
          <p:nvPr/>
        </p:nvCxnSpPr>
        <p:spPr>
          <a:xfrm>
            <a:off x="6960486" y="1633336"/>
            <a:ext cx="16778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F0655D8-F302-444F-9626-871B0A78863C}"/>
              </a:ext>
            </a:extLst>
          </p:cNvPr>
          <p:cNvCxnSpPr>
            <a:cxnSpLocks/>
          </p:cNvCxnSpPr>
          <p:nvPr/>
        </p:nvCxnSpPr>
        <p:spPr>
          <a:xfrm>
            <a:off x="6964109" y="5602215"/>
            <a:ext cx="16778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C051D4-B210-4CFE-908D-A0C4560CDE2B}"/>
              </a:ext>
            </a:extLst>
          </p:cNvPr>
          <p:cNvSpPr txBox="1"/>
          <p:nvPr/>
        </p:nvSpPr>
        <p:spPr>
          <a:xfrm>
            <a:off x="7264440" y="5694184"/>
            <a:ext cx="1164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로그아웃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FBDB04-E0D3-48EF-9E18-E6917470F4E9}"/>
              </a:ext>
            </a:extLst>
          </p:cNvPr>
          <p:cNvSpPr txBox="1"/>
          <p:nvPr/>
        </p:nvSpPr>
        <p:spPr>
          <a:xfrm>
            <a:off x="7226820" y="1782439"/>
            <a:ext cx="1704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회원정보 변경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D2CF0AC-9BE4-49AE-A79F-6030646EE055}"/>
              </a:ext>
            </a:extLst>
          </p:cNvPr>
          <p:cNvCxnSpPr>
            <a:cxnSpLocks/>
          </p:cNvCxnSpPr>
          <p:nvPr/>
        </p:nvCxnSpPr>
        <p:spPr>
          <a:xfrm>
            <a:off x="7137353" y="2031730"/>
            <a:ext cx="169832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래픽 71" descr="사용자">
            <a:extLst>
              <a:ext uri="{FF2B5EF4-FFF2-40B4-BE49-F238E27FC236}">
                <a16:creationId xmlns:a16="http://schemas.microsoft.com/office/drawing/2014/main" id="{03C210E1-8EB1-4EE4-8D0E-F8268E8181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60077" y="1784752"/>
            <a:ext cx="293158" cy="29315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9C38F28A-37D4-409D-A6FE-92914C21AB3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22" y="2188394"/>
            <a:ext cx="230838" cy="23083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B1863C47-7941-4CE0-A046-8E40526369D6}"/>
              </a:ext>
            </a:extLst>
          </p:cNvPr>
          <p:cNvSpPr txBox="1"/>
          <p:nvPr/>
        </p:nvSpPr>
        <p:spPr>
          <a:xfrm>
            <a:off x="7226820" y="2178510"/>
            <a:ext cx="1704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설정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9299710-4A96-4F3D-910C-293FFADFBBE1}"/>
              </a:ext>
            </a:extLst>
          </p:cNvPr>
          <p:cNvCxnSpPr>
            <a:cxnSpLocks/>
          </p:cNvCxnSpPr>
          <p:nvPr/>
        </p:nvCxnSpPr>
        <p:spPr>
          <a:xfrm>
            <a:off x="7069029" y="2427801"/>
            <a:ext cx="176664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9D47571-74F2-42CC-A4F4-6A368D9E400A}"/>
              </a:ext>
            </a:extLst>
          </p:cNvPr>
          <p:cNvSpPr txBox="1"/>
          <p:nvPr/>
        </p:nvSpPr>
        <p:spPr>
          <a:xfrm>
            <a:off x="7226820" y="2543161"/>
            <a:ext cx="170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FAQ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F29F143-FA83-42D1-B2EB-A336C943940E}"/>
              </a:ext>
            </a:extLst>
          </p:cNvPr>
          <p:cNvCxnSpPr>
            <a:cxnSpLocks/>
          </p:cNvCxnSpPr>
          <p:nvPr/>
        </p:nvCxnSpPr>
        <p:spPr>
          <a:xfrm>
            <a:off x="7069029" y="2792452"/>
            <a:ext cx="176664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>
            <a:extLst>
              <a:ext uri="{FF2B5EF4-FFF2-40B4-BE49-F238E27FC236}">
                <a16:creationId xmlns:a16="http://schemas.microsoft.com/office/drawing/2014/main" id="{5F409088-685E-4260-B893-C61F74EB67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30" y="5686841"/>
            <a:ext cx="294168" cy="29416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E351C26-6405-47A9-B637-EC14CEF11295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18" y="5193797"/>
            <a:ext cx="362434" cy="362434"/>
          </a:xfrm>
          <a:prstGeom prst="rect">
            <a:avLst/>
          </a:prstGeom>
        </p:spPr>
      </p:pic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E5E2B7C9-6E52-4102-B366-DEB9738DB9AA}"/>
              </a:ext>
            </a:extLst>
          </p:cNvPr>
          <p:cNvSpPr/>
          <p:nvPr/>
        </p:nvSpPr>
        <p:spPr>
          <a:xfrm>
            <a:off x="8840583" y="1148120"/>
            <a:ext cx="861187" cy="502818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5450427-471D-4137-B47D-7FD8B152FBDB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86" y="2506142"/>
            <a:ext cx="315885" cy="315885"/>
          </a:xfrm>
          <a:prstGeom prst="rect">
            <a:avLst/>
          </a:prstGeom>
        </p:spPr>
      </p:pic>
      <p:sp>
        <p:nvSpPr>
          <p:cNvPr id="307" name="타원 306">
            <a:extLst>
              <a:ext uri="{FF2B5EF4-FFF2-40B4-BE49-F238E27FC236}">
                <a16:creationId xmlns:a16="http://schemas.microsoft.com/office/drawing/2014/main" id="{AE6EE0FC-E460-4FF2-ADA9-FB89C4B25581}"/>
              </a:ext>
            </a:extLst>
          </p:cNvPr>
          <p:cNvSpPr/>
          <p:nvPr/>
        </p:nvSpPr>
        <p:spPr>
          <a:xfrm>
            <a:off x="2496545" y="2079847"/>
            <a:ext cx="2180250" cy="21802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9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D3F2A848-FC29-45A1-953A-39261AAD93E2}"/>
              </a:ext>
            </a:extLst>
          </p:cNvPr>
          <p:cNvSpPr/>
          <p:nvPr/>
        </p:nvSpPr>
        <p:spPr>
          <a:xfrm>
            <a:off x="2411321" y="2010189"/>
            <a:ext cx="2180250" cy="2180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ADCBAB6A-79CD-4101-9A09-4BDF915A8A04}"/>
              </a:ext>
            </a:extLst>
          </p:cNvPr>
          <p:cNvSpPr/>
          <p:nvPr/>
        </p:nvSpPr>
        <p:spPr>
          <a:xfrm>
            <a:off x="2615450" y="2910939"/>
            <a:ext cx="406057" cy="4062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BC91B8E5-9447-4F21-9038-A996538B3F0B}"/>
              </a:ext>
            </a:extLst>
          </p:cNvPr>
          <p:cNvGrpSpPr/>
          <p:nvPr/>
        </p:nvGrpSpPr>
        <p:grpSpPr>
          <a:xfrm>
            <a:off x="4194891" y="1712015"/>
            <a:ext cx="512393" cy="564155"/>
            <a:chOff x="5851331" y="1157608"/>
            <a:chExt cx="829385" cy="913169"/>
          </a:xfrm>
        </p:grpSpPr>
        <p:pic>
          <p:nvPicPr>
            <p:cNvPr id="311" name="그림 310">
              <a:extLst>
                <a:ext uri="{FF2B5EF4-FFF2-40B4-BE49-F238E27FC236}">
                  <a16:creationId xmlns:a16="http://schemas.microsoft.com/office/drawing/2014/main" id="{14068691-F01B-4615-82F6-A2B94843F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43" t="33460" r="30957" b="15672"/>
            <a:stretch/>
          </p:blipFill>
          <p:spPr>
            <a:xfrm rot="2687263">
              <a:off x="6093116" y="1157608"/>
              <a:ext cx="587600" cy="899199"/>
            </a:xfrm>
            <a:prstGeom prst="rect">
              <a:avLst/>
            </a:prstGeom>
          </p:spPr>
        </p:pic>
        <p:cxnSp>
          <p:nvCxnSpPr>
            <p:cNvPr id="312" name="연결선: 구부러짐 311">
              <a:extLst>
                <a:ext uri="{FF2B5EF4-FFF2-40B4-BE49-F238E27FC236}">
                  <a16:creationId xmlns:a16="http://schemas.microsoft.com/office/drawing/2014/main" id="{2547D10A-2E22-41FB-AAD7-E7375203C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331" y="1847582"/>
              <a:ext cx="277413" cy="22319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5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3DF62F2-3644-42E4-AF66-4DCEDEDCB832}"/>
              </a:ext>
            </a:extLst>
          </p:cNvPr>
          <p:cNvSpPr/>
          <p:nvPr/>
        </p:nvSpPr>
        <p:spPr>
          <a:xfrm>
            <a:off x="2652690" y="292419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44199294-1F04-4D65-87F1-AA5F0EBA8D7F}"/>
              </a:ext>
            </a:extLst>
          </p:cNvPr>
          <p:cNvSpPr/>
          <p:nvPr/>
        </p:nvSpPr>
        <p:spPr>
          <a:xfrm>
            <a:off x="3285778" y="2139767"/>
            <a:ext cx="406057" cy="4062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0D85F942-575F-4D55-8899-7022341EA157}"/>
              </a:ext>
            </a:extLst>
          </p:cNvPr>
          <p:cNvSpPr/>
          <p:nvPr/>
        </p:nvSpPr>
        <p:spPr>
          <a:xfrm>
            <a:off x="3285778" y="3612700"/>
            <a:ext cx="406057" cy="4062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0E4B847E-EE2C-4C8E-85AD-1CEAC7C9FA32}"/>
              </a:ext>
            </a:extLst>
          </p:cNvPr>
          <p:cNvSpPr/>
          <p:nvPr/>
        </p:nvSpPr>
        <p:spPr>
          <a:xfrm>
            <a:off x="3965862" y="2910939"/>
            <a:ext cx="406057" cy="4062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3859B03D-04D6-4A96-872D-EA900579871A}"/>
              </a:ext>
            </a:extLst>
          </p:cNvPr>
          <p:cNvSpPr/>
          <p:nvPr/>
        </p:nvSpPr>
        <p:spPr>
          <a:xfrm>
            <a:off x="4003102" y="292419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13345A39-150E-4308-B6EB-AC6471A3D5C6}"/>
              </a:ext>
            </a:extLst>
          </p:cNvPr>
          <p:cNvSpPr/>
          <p:nvPr/>
        </p:nvSpPr>
        <p:spPr>
          <a:xfrm>
            <a:off x="3329147" y="218437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883D80E0-709C-4B45-8F77-889CA734822B}"/>
              </a:ext>
            </a:extLst>
          </p:cNvPr>
          <p:cNvSpPr/>
          <p:nvPr/>
        </p:nvSpPr>
        <p:spPr>
          <a:xfrm>
            <a:off x="3329147" y="364746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/>
          </a:p>
        </p:txBody>
      </p: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BB663AD6-9538-45E0-9870-8FC2473DBD66}"/>
              </a:ext>
            </a:extLst>
          </p:cNvPr>
          <p:cNvGrpSpPr/>
          <p:nvPr/>
        </p:nvGrpSpPr>
        <p:grpSpPr>
          <a:xfrm>
            <a:off x="3464899" y="2141320"/>
            <a:ext cx="33214" cy="404648"/>
            <a:chOff x="13855836" y="4167693"/>
            <a:chExt cx="33214" cy="404648"/>
          </a:xfrm>
        </p:grpSpPr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CD788AFF-D7DD-4CF4-8423-22EC8A5DBCA7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10BE9E7C-B235-43AE-84B6-F1550B80BD50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7BC70A5C-80D2-48C1-822C-3D39D54AF37A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A10C063C-B044-45D2-816E-02ECFCD135EE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2F0822AC-6601-4565-AABB-95097BDF710A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EA06B366-3A06-40F2-A3F1-58D1D11A2807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7CA99E5-78A5-46ED-9161-25FF01E8415F}"/>
              </a:ext>
            </a:extLst>
          </p:cNvPr>
          <p:cNvGrpSpPr/>
          <p:nvPr/>
        </p:nvGrpSpPr>
        <p:grpSpPr>
          <a:xfrm>
            <a:off x="4156323" y="2919750"/>
            <a:ext cx="33214" cy="404648"/>
            <a:chOff x="13855836" y="4167693"/>
            <a:chExt cx="33214" cy="404648"/>
          </a:xfrm>
        </p:grpSpPr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457C77CB-DF48-4413-98C3-9E7782ABBC4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13B11C48-855A-4204-9916-71EDAF9BF912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61B3228D-95FD-4AFD-B98F-B116DF67F1E7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13BEAC88-6E2F-4434-95A4-27E6F73D7B6F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EE1EC138-66E7-487C-AF26-5C556D5264AC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7C16C2CD-3C10-4CA5-B508-114AC9BF019B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CEAFA6AD-B2EB-4A4E-A3F6-DE2C656E025F}"/>
              </a:ext>
            </a:extLst>
          </p:cNvPr>
          <p:cNvGrpSpPr/>
          <p:nvPr/>
        </p:nvGrpSpPr>
        <p:grpSpPr>
          <a:xfrm>
            <a:off x="3472199" y="3620438"/>
            <a:ext cx="33214" cy="404648"/>
            <a:chOff x="13855836" y="4167693"/>
            <a:chExt cx="33214" cy="404648"/>
          </a:xfrm>
        </p:grpSpPr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6E757C58-7694-4CB0-B884-544C454B8CB7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93DBBECD-20BF-4A50-9B07-4880076224B5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6E8B53F8-DFE7-45C4-90F2-83C4DD3A6064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3D513985-6817-4FE1-9C9E-5B82CA7669AF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3A738DA6-10CE-427E-9CB2-C32AB3A89792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808581D4-AE2A-4A52-9BF8-462EAF0D4C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A578F68B-EED7-46EC-B9EB-DA52EBA2F36D}"/>
              </a:ext>
            </a:extLst>
          </p:cNvPr>
          <p:cNvGrpSpPr/>
          <p:nvPr/>
        </p:nvGrpSpPr>
        <p:grpSpPr>
          <a:xfrm>
            <a:off x="2796579" y="2900469"/>
            <a:ext cx="33214" cy="404648"/>
            <a:chOff x="13855836" y="4167693"/>
            <a:chExt cx="33214" cy="404648"/>
          </a:xfrm>
        </p:grpSpPr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385564BE-F9D6-4D49-B8A4-970C81942EA1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C7503196-EC08-4C7C-9661-559C4EEB2913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8DC292D4-EB5A-4DFF-BDEB-787F606177CA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CC19A530-1A8C-4EF0-9F38-6AD2DE966F76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E05216D2-4FB8-4FA9-A6D0-7843C586E37C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9C718363-A687-41CB-AB19-9C11D4E94C70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5C18D7DB-F912-42FB-BB4B-A913DA6C67A3}"/>
              </a:ext>
            </a:extLst>
          </p:cNvPr>
          <p:cNvSpPr txBox="1"/>
          <p:nvPr/>
        </p:nvSpPr>
        <p:spPr>
          <a:xfrm>
            <a:off x="2950494" y="2895769"/>
            <a:ext cx="1094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270/3300W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(60%)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49" name="그림 348">
            <a:extLst>
              <a:ext uri="{FF2B5EF4-FFF2-40B4-BE49-F238E27FC236}">
                <a16:creationId xmlns:a16="http://schemas.microsoft.com/office/drawing/2014/main" id="{1AF02054-351C-43F9-8BE9-289139FBB5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29" y="4077826"/>
            <a:ext cx="245488" cy="245488"/>
          </a:xfrm>
          <a:prstGeom prst="rect">
            <a:avLst/>
          </a:prstGeom>
        </p:spPr>
      </p:pic>
      <p:pic>
        <p:nvPicPr>
          <p:cNvPr id="350" name="그림 349">
            <a:extLst>
              <a:ext uri="{FF2B5EF4-FFF2-40B4-BE49-F238E27FC236}">
                <a16:creationId xmlns:a16="http://schemas.microsoft.com/office/drawing/2014/main" id="{A5DC006D-68C5-4E29-AA6E-7258AFF00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10136832" y="452576"/>
            <a:ext cx="3445164" cy="6590146"/>
          </a:xfrm>
          <a:prstGeom prst="rect">
            <a:avLst/>
          </a:prstGeom>
        </p:spPr>
      </p:pic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6422AE77-1A4C-48B2-8527-3D12883037B5}"/>
              </a:ext>
            </a:extLst>
          </p:cNvPr>
          <p:cNvSpPr/>
          <p:nvPr/>
        </p:nvSpPr>
        <p:spPr>
          <a:xfrm>
            <a:off x="10487722" y="1138884"/>
            <a:ext cx="2826327" cy="502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6486A1A-F479-45D9-9F60-CE1D772DAA90}"/>
              </a:ext>
            </a:extLst>
          </p:cNvPr>
          <p:cNvSpPr txBox="1"/>
          <p:nvPr/>
        </p:nvSpPr>
        <p:spPr>
          <a:xfrm>
            <a:off x="11331863" y="1259048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 티 탭   목록</a:t>
            </a:r>
          </a:p>
        </p:txBody>
      </p:sp>
      <p:pic>
        <p:nvPicPr>
          <p:cNvPr id="353" name="그림 352">
            <a:extLst>
              <a:ext uri="{FF2B5EF4-FFF2-40B4-BE49-F238E27FC236}">
                <a16:creationId xmlns:a16="http://schemas.microsoft.com/office/drawing/2014/main" id="{4D1098E8-5E91-4EAF-BA07-D879325E2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406" y="1237474"/>
            <a:ext cx="320146" cy="320146"/>
          </a:xfrm>
          <a:prstGeom prst="rect">
            <a:avLst/>
          </a:prstGeom>
        </p:spPr>
      </p:pic>
      <p:pic>
        <p:nvPicPr>
          <p:cNvPr id="354" name="그림 353">
            <a:extLst>
              <a:ext uri="{FF2B5EF4-FFF2-40B4-BE49-F238E27FC236}">
                <a16:creationId xmlns:a16="http://schemas.microsoft.com/office/drawing/2014/main" id="{E0EABCFB-65AD-456A-A36C-2B23B31868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546" y="1679510"/>
            <a:ext cx="282633" cy="282633"/>
          </a:xfrm>
          <a:prstGeom prst="rect">
            <a:avLst/>
          </a:prstGeom>
        </p:spPr>
      </p:pic>
      <p:pic>
        <p:nvPicPr>
          <p:cNvPr id="355" name="그림 354">
            <a:extLst>
              <a:ext uri="{FF2B5EF4-FFF2-40B4-BE49-F238E27FC236}">
                <a16:creationId xmlns:a16="http://schemas.microsoft.com/office/drawing/2014/main" id="{AFF53892-A687-4CF4-BE01-7677F1654F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547" y="1603222"/>
            <a:ext cx="429113" cy="429113"/>
          </a:xfrm>
          <a:prstGeom prst="rect">
            <a:avLst/>
          </a:prstGeom>
        </p:spPr>
      </p:pic>
      <p:sp>
        <p:nvSpPr>
          <p:cNvPr id="356" name="사각형: 둥근 모서리 355">
            <a:extLst>
              <a:ext uri="{FF2B5EF4-FFF2-40B4-BE49-F238E27FC236}">
                <a16:creationId xmlns:a16="http://schemas.microsoft.com/office/drawing/2014/main" id="{37F442BC-270E-47CC-9476-99B5C94F68CB}"/>
              </a:ext>
            </a:extLst>
          </p:cNvPr>
          <p:cNvSpPr/>
          <p:nvPr/>
        </p:nvSpPr>
        <p:spPr>
          <a:xfrm>
            <a:off x="10588855" y="2050495"/>
            <a:ext cx="2618444" cy="36614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DF2B3FAB-7900-4643-A89D-C4D7DD1DB42F}"/>
              </a:ext>
            </a:extLst>
          </p:cNvPr>
          <p:cNvCxnSpPr>
            <a:cxnSpLocks/>
          </p:cNvCxnSpPr>
          <p:nvPr/>
        </p:nvCxnSpPr>
        <p:spPr>
          <a:xfrm>
            <a:off x="10768905" y="2560305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E83A886F-E924-420B-B460-CBF90060B4D4}"/>
              </a:ext>
            </a:extLst>
          </p:cNvPr>
          <p:cNvSpPr txBox="1"/>
          <p:nvPr/>
        </p:nvSpPr>
        <p:spPr>
          <a:xfrm>
            <a:off x="10768905" y="2301258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거실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MULTI_1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C07ED5ED-5A8B-4E0C-9A59-3F5FEC3C4579}"/>
              </a:ext>
            </a:extLst>
          </p:cNvPr>
          <p:cNvCxnSpPr>
            <a:cxnSpLocks/>
          </p:cNvCxnSpPr>
          <p:nvPr/>
        </p:nvCxnSpPr>
        <p:spPr>
          <a:xfrm>
            <a:off x="10768905" y="2894826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DF8DE210-8F87-434A-9FA8-697F3D3C2114}"/>
              </a:ext>
            </a:extLst>
          </p:cNvPr>
          <p:cNvSpPr txBox="1"/>
          <p:nvPr/>
        </p:nvSpPr>
        <p:spPr>
          <a:xfrm>
            <a:off x="10768905" y="2635779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안방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MULTI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1B3067AC-4E40-46B8-BF45-524F6CA06C5F}"/>
              </a:ext>
            </a:extLst>
          </p:cNvPr>
          <p:cNvCxnSpPr>
            <a:cxnSpLocks/>
          </p:cNvCxnSpPr>
          <p:nvPr/>
        </p:nvCxnSpPr>
        <p:spPr>
          <a:xfrm>
            <a:off x="10768905" y="3270939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52323CF9-408B-45C1-8938-F3C57ABBE397}"/>
              </a:ext>
            </a:extLst>
          </p:cNvPr>
          <p:cNvSpPr txBox="1"/>
          <p:nvPr/>
        </p:nvSpPr>
        <p:spPr>
          <a:xfrm>
            <a:off x="10768905" y="3021036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MULTI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101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FF0BC5-15C3-431E-9E6E-648DF236F061}"/>
              </a:ext>
            </a:extLst>
          </p:cNvPr>
          <p:cNvSpPr txBox="1"/>
          <p:nvPr/>
        </p:nvSpPr>
        <p:spPr>
          <a:xfrm>
            <a:off x="0" y="0"/>
            <a:ext cx="176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6B0E30A-71D7-4348-958A-24604DC27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1224610" y="418286"/>
            <a:ext cx="3445164" cy="659014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CBE522-C7D0-4299-8E6E-7C49266E772D}"/>
              </a:ext>
            </a:extLst>
          </p:cNvPr>
          <p:cNvSpPr/>
          <p:nvPr/>
        </p:nvSpPr>
        <p:spPr>
          <a:xfrm>
            <a:off x="1575592" y="1104594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947400-7909-42ED-9826-A08E8A09D23A}"/>
              </a:ext>
            </a:extLst>
          </p:cNvPr>
          <p:cNvSpPr txBox="1"/>
          <p:nvPr/>
        </p:nvSpPr>
        <p:spPr>
          <a:xfrm>
            <a:off x="2379157" y="1272760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756E73-7747-4BFF-BDA7-01F3AEF23B3C}"/>
              </a:ext>
            </a:extLst>
          </p:cNvPr>
          <p:cNvSpPr txBox="1"/>
          <p:nvPr/>
        </p:nvSpPr>
        <p:spPr>
          <a:xfrm>
            <a:off x="1760883" y="1782729"/>
            <a:ext cx="144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자동로그인 설정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0840E9A-1094-4789-B2BC-99CB763E9FD8}"/>
              </a:ext>
            </a:extLst>
          </p:cNvPr>
          <p:cNvCxnSpPr>
            <a:cxnSpLocks/>
          </p:cNvCxnSpPr>
          <p:nvPr/>
        </p:nvCxnSpPr>
        <p:spPr>
          <a:xfrm>
            <a:off x="1749991" y="1625892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B7FADD1-0FB2-4987-BEDB-B332E78F0C5C}"/>
              </a:ext>
            </a:extLst>
          </p:cNvPr>
          <p:cNvCxnSpPr>
            <a:cxnSpLocks/>
          </p:cNvCxnSpPr>
          <p:nvPr/>
        </p:nvCxnSpPr>
        <p:spPr>
          <a:xfrm>
            <a:off x="1885268" y="2103409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A63266B-3CF7-4F59-9F8E-817877F9EFDA}"/>
              </a:ext>
            </a:extLst>
          </p:cNvPr>
          <p:cNvSpPr txBox="1"/>
          <p:nvPr/>
        </p:nvSpPr>
        <p:spPr>
          <a:xfrm>
            <a:off x="1760883" y="2170105"/>
            <a:ext cx="144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알림 설정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79C4A8-1C70-4151-BE77-04ED27C2C9C7}"/>
              </a:ext>
            </a:extLst>
          </p:cNvPr>
          <p:cNvSpPr txBox="1"/>
          <p:nvPr/>
        </p:nvSpPr>
        <p:spPr>
          <a:xfrm>
            <a:off x="3655525" y="1827542"/>
            <a:ext cx="350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2AF19F-CCBC-4563-8930-6A1E4D988FC6}"/>
              </a:ext>
            </a:extLst>
          </p:cNvPr>
          <p:cNvSpPr txBox="1"/>
          <p:nvPr/>
        </p:nvSpPr>
        <p:spPr>
          <a:xfrm>
            <a:off x="3927944" y="2127932"/>
            <a:ext cx="2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97918857-D332-4439-83F7-116280675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4844173" y="418286"/>
            <a:ext cx="3445164" cy="6590146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9A7B7AC3-8C0A-48FE-9E59-865C3910F146}"/>
              </a:ext>
            </a:extLst>
          </p:cNvPr>
          <p:cNvSpPr/>
          <p:nvPr/>
        </p:nvSpPr>
        <p:spPr>
          <a:xfrm>
            <a:off x="5195155" y="1104594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1ED688-0B5A-4238-9F97-2C109078EA60}"/>
              </a:ext>
            </a:extLst>
          </p:cNvPr>
          <p:cNvSpPr txBox="1"/>
          <p:nvPr/>
        </p:nvSpPr>
        <p:spPr>
          <a:xfrm>
            <a:off x="5998720" y="1272760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알림 설정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4E357A-B513-483B-BA20-5F84DEBCBD2C}"/>
              </a:ext>
            </a:extLst>
          </p:cNvPr>
          <p:cNvSpPr txBox="1"/>
          <p:nvPr/>
        </p:nvSpPr>
        <p:spPr>
          <a:xfrm>
            <a:off x="5380446" y="1782729"/>
            <a:ext cx="174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멀티탭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추가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제거 알림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1F4000F-5F65-4457-9298-C2615258D2C5}"/>
              </a:ext>
            </a:extLst>
          </p:cNvPr>
          <p:cNvCxnSpPr>
            <a:cxnSpLocks/>
          </p:cNvCxnSpPr>
          <p:nvPr/>
        </p:nvCxnSpPr>
        <p:spPr>
          <a:xfrm>
            <a:off x="5369554" y="1625892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A529FF6-8BD5-4866-A500-25E497109E9A}"/>
              </a:ext>
            </a:extLst>
          </p:cNvPr>
          <p:cNvCxnSpPr>
            <a:cxnSpLocks/>
          </p:cNvCxnSpPr>
          <p:nvPr/>
        </p:nvCxnSpPr>
        <p:spPr>
          <a:xfrm>
            <a:off x="5504831" y="2103409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36FC105-341F-464B-AAEA-C2550DB6CE12}"/>
              </a:ext>
            </a:extLst>
          </p:cNvPr>
          <p:cNvSpPr txBox="1"/>
          <p:nvPr/>
        </p:nvSpPr>
        <p:spPr>
          <a:xfrm>
            <a:off x="5380446" y="2170105"/>
            <a:ext cx="144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기기연결 알림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61BE1D0-DA83-425B-B49A-269F6E66DA6D}"/>
              </a:ext>
            </a:extLst>
          </p:cNvPr>
          <p:cNvCxnSpPr>
            <a:cxnSpLocks/>
          </p:cNvCxnSpPr>
          <p:nvPr/>
        </p:nvCxnSpPr>
        <p:spPr>
          <a:xfrm>
            <a:off x="5504831" y="2490785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C96DE14-3318-492C-A135-D41B9ACEF0E2}"/>
              </a:ext>
            </a:extLst>
          </p:cNvPr>
          <p:cNvSpPr txBox="1"/>
          <p:nvPr/>
        </p:nvSpPr>
        <p:spPr>
          <a:xfrm>
            <a:off x="5380446" y="2557481"/>
            <a:ext cx="144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차단 알림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0E242AD-CE3A-4B36-9D1C-473D41F53573}"/>
              </a:ext>
            </a:extLst>
          </p:cNvPr>
          <p:cNvCxnSpPr>
            <a:cxnSpLocks/>
          </p:cNvCxnSpPr>
          <p:nvPr/>
        </p:nvCxnSpPr>
        <p:spPr>
          <a:xfrm>
            <a:off x="5504831" y="2878161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4AD4D24-AC17-4272-B245-DB94A452BB99}"/>
              </a:ext>
            </a:extLst>
          </p:cNvPr>
          <p:cNvSpPr/>
          <p:nvPr/>
        </p:nvSpPr>
        <p:spPr>
          <a:xfrm>
            <a:off x="7333562" y="1837404"/>
            <a:ext cx="447244" cy="195721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84B161-8BA2-4134-8BD1-018BF0C3C198}"/>
              </a:ext>
            </a:extLst>
          </p:cNvPr>
          <p:cNvSpPr txBox="1"/>
          <p:nvPr/>
        </p:nvSpPr>
        <p:spPr>
          <a:xfrm>
            <a:off x="7297789" y="1827542"/>
            <a:ext cx="350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BC0AF7E-AFBC-4833-B3C9-A87560097F01}"/>
              </a:ext>
            </a:extLst>
          </p:cNvPr>
          <p:cNvSpPr/>
          <p:nvPr/>
        </p:nvSpPr>
        <p:spPr>
          <a:xfrm>
            <a:off x="7599608" y="1857088"/>
            <a:ext cx="162560" cy="16749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3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98E224A4-C598-45FC-AAAD-D7D8142BC48A}"/>
              </a:ext>
            </a:extLst>
          </p:cNvPr>
          <p:cNvSpPr/>
          <p:nvPr/>
        </p:nvSpPr>
        <p:spPr>
          <a:xfrm>
            <a:off x="7333562" y="2219240"/>
            <a:ext cx="447244" cy="195721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CBA709-6FAB-46D4-95A3-A54F982AA98F}"/>
              </a:ext>
            </a:extLst>
          </p:cNvPr>
          <p:cNvSpPr txBox="1"/>
          <p:nvPr/>
        </p:nvSpPr>
        <p:spPr>
          <a:xfrm>
            <a:off x="7297789" y="2209378"/>
            <a:ext cx="350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60D9394-9A0B-4855-93EA-43B43ECEAB98}"/>
              </a:ext>
            </a:extLst>
          </p:cNvPr>
          <p:cNvSpPr/>
          <p:nvPr/>
        </p:nvSpPr>
        <p:spPr>
          <a:xfrm>
            <a:off x="7599608" y="2238924"/>
            <a:ext cx="162560" cy="16749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3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5E2D411-5D52-4F9C-9F22-19F5625E5BC0}"/>
              </a:ext>
            </a:extLst>
          </p:cNvPr>
          <p:cNvSpPr/>
          <p:nvPr/>
        </p:nvSpPr>
        <p:spPr>
          <a:xfrm>
            <a:off x="7333562" y="2579095"/>
            <a:ext cx="447244" cy="1957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D62AAC-62A4-4974-8D4F-92DC05E5E162}"/>
              </a:ext>
            </a:extLst>
          </p:cNvPr>
          <p:cNvSpPr txBox="1"/>
          <p:nvPr/>
        </p:nvSpPr>
        <p:spPr>
          <a:xfrm>
            <a:off x="7356125" y="2569233"/>
            <a:ext cx="464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</a:rPr>
              <a:t>OFF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EAC8A47-19A0-480B-83ED-1434FD9AB5AF}"/>
              </a:ext>
            </a:extLst>
          </p:cNvPr>
          <p:cNvSpPr/>
          <p:nvPr/>
        </p:nvSpPr>
        <p:spPr>
          <a:xfrm>
            <a:off x="7349021" y="2589635"/>
            <a:ext cx="162560" cy="16749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3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4E45FC4-037E-4B4B-92FB-2AA92541F916}"/>
              </a:ext>
            </a:extLst>
          </p:cNvPr>
          <p:cNvSpPr txBox="1"/>
          <p:nvPr/>
        </p:nvSpPr>
        <p:spPr>
          <a:xfrm>
            <a:off x="5380446" y="2940614"/>
            <a:ext cx="144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사용량 경고 알림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2355F13-CCA9-4EAE-9FB2-EF03AB7AF448}"/>
              </a:ext>
            </a:extLst>
          </p:cNvPr>
          <p:cNvCxnSpPr>
            <a:cxnSpLocks/>
          </p:cNvCxnSpPr>
          <p:nvPr/>
        </p:nvCxnSpPr>
        <p:spPr>
          <a:xfrm>
            <a:off x="5504831" y="3261294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FF98F42-D67C-498D-963C-B116ABCF1383}"/>
              </a:ext>
            </a:extLst>
          </p:cNvPr>
          <p:cNvSpPr/>
          <p:nvPr/>
        </p:nvSpPr>
        <p:spPr>
          <a:xfrm>
            <a:off x="7333562" y="2962228"/>
            <a:ext cx="447244" cy="195721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C8AE0B-0F53-4BBF-8C00-09C86EC4D4C9}"/>
              </a:ext>
            </a:extLst>
          </p:cNvPr>
          <p:cNvSpPr txBox="1"/>
          <p:nvPr/>
        </p:nvSpPr>
        <p:spPr>
          <a:xfrm>
            <a:off x="7297789" y="2952366"/>
            <a:ext cx="350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8731DA1-4B48-4D0A-8053-A49C5D22C337}"/>
              </a:ext>
            </a:extLst>
          </p:cNvPr>
          <p:cNvSpPr/>
          <p:nvPr/>
        </p:nvSpPr>
        <p:spPr>
          <a:xfrm>
            <a:off x="7599608" y="2981912"/>
            <a:ext cx="162560" cy="16749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3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44670A5-FD57-4EEB-91DC-8951054A6EC0}"/>
              </a:ext>
            </a:extLst>
          </p:cNvPr>
          <p:cNvSpPr/>
          <p:nvPr/>
        </p:nvSpPr>
        <p:spPr>
          <a:xfrm>
            <a:off x="3713780" y="1837404"/>
            <a:ext cx="447244" cy="195721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7EE8C3E-235D-4AD3-A18A-AA505B89C36A}"/>
              </a:ext>
            </a:extLst>
          </p:cNvPr>
          <p:cNvSpPr txBox="1"/>
          <p:nvPr/>
        </p:nvSpPr>
        <p:spPr>
          <a:xfrm>
            <a:off x="3678007" y="1827542"/>
            <a:ext cx="350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412C053-91A7-4996-B734-135C92130A63}"/>
              </a:ext>
            </a:extLst>
          </p:cNvPr>
          <p:cNvSpPr/>
          <p:nvPr/>
        </p:nvSpPr>
        <p:spPr>
          <a:xfrm>
            <a:off x="3979826" y="1857088"/>
            <a:ext cx="162560" cy="16749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3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29EA17C-2433-440B-B2B0-EA54E41BD8B6}"/>
              </a:ext>
            </a:extLst>
          </p:cNvPr>
          <p:cNvSpPr txBox="1"/>
          <p:nvPr/>
        </p:nvSpPr>
        <p:spPr>
          <a:xfrm>
            <a:off x="5380446" y="3310989"/>
            <a:ext cx="144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회원정보 변경 알림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A94F0E5C-2212-405A-947D-CD5EBA677960}"/>
              </a:ext>
            </a:extLst>
          </p:cNvPr>
          <p:cNvCxnSpPr>
            <a:cxnSpLocks/>
          </p:cNvCxnSpPr>
          <p:nvPr/>
        </p:nvCxnSpPr>
        <p:spPr>
          <a:xfrm>
            <a:off x="5504831" y="3631669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9CC51666-E281-4BEF-97F0-F3D71442841B}"/>
              </a:ext>
            </a:extLst>
          </p:cNvPr>
          <p:cNvSpPr/>
          <p:nvPr/>
        </p:nvSpPr>
        <p:spPr>
          <a:xfrm>
            <a:off x="7333562" y="3332603"/>
            <a:ext cx="447244" cy="195721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3FC7BD4-4825-474C-9C67-56A1B78DB9F8}"/>
              </a:ext>
            </a:extLst>
          </p:cNvPr>
          <p:cNvSpPr txBox="1"/>
          <p:nvPr/>
        </p:nvSpPr>
        <p:spPr>
          <a:xfrm>
            <a:off x="7297789" y="3322741"/>
            <a:ext cx="350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E51510B-0061-498F-9C94-AEB84CA27E9D}"/>
              </a:ext>
            </a:extLst>
          </p:cNvPr>
          <p:cNvSpPr/>
          <p:nvPr/>
        </p:nvSpPr>
        <p:spPr>
          <a:xfrm>
            <a:off x="7599608" y="3352287"/>
            <a:ext cx="162560" cy="16749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3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7789C5EC-4D10-4F24-B270-33A38B3B716B}"/>
              </a:ext>
            </a:extLst>
          </p:cNvPr>
          <p:cNvCxnSpPr>
            <a:cxnSpLocks/>
          </p:cNvCxnSpPr>
          <p:nvPr/>
        </p:nvCxnSpPr>
        <p:spPr>
          <a:xfrm>
            <a:off x="1885268" y="2520866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BA1EE10-E190-4F74-A219-41A4540F9F20}"/>
              </a:ext>
            </a:extLst>
          </p:cNvPr>
          <p:cNvSpPr txBox="1"/>
          <p:nvPr/>
        </p:nvSpPr>
        <p:spPr>
          <a:xfrm>
            <a:off x="1760883" y="2603099"/>
            <a:ext cx="144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글자 크기 설정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9B90A5E-5010-4600-AFD0-CD1E03030F0F}"/>
              </a:ext>
            </a:extLst>
          </p:cNvPr>
          <p:cNvSpPr txBox="1"/>
          <p:nvPr/>
        </p:nvSpPr>
        <p:spPr>
          <a:xfrm>
            <a:off x="3927944" y="2560926"/>
            <a:ext cx="2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92098FF-6B3E-45E6-B13D-F26BD1975F79}"/>
              </a:ext>
            </a:extLst>
          </p:cNvPr>
          <p:cNvCxnSpPr>
            <a:cxnSpLocks/>
          </p:cNvCxnSpPr>
          <p:nvPr/>
        </p:nvCxnSpPr>
        <p:spPr>
          <a:xfrm>
            <a:off x="1885268" y="2953860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그림 203">
            <a:extLst>
              <a:ext uri="{FF2B5EF4-FFF2-40B4-BE49-F238E27FC236}">
                <a16:creationId xmlns:a16="http://schemas.microsoft.com/office/drawing/2014/main" id="{5BE02204-F83B-4737-9DB8-A240D647F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8489897" y="418286"/>
            <a:ext cx="3445164" cy="6590146"/>
          </a:xfrm>
          <a:prstGeom prst="rect">
            <a:avLst/>
          </a:prstGeom>
        </p:spPr>
      </p:pic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ECAC94D-E4B0-47CE-A04B-1783627E2720}"/>
              </a:ext>
            </a:extLst>
          </p:cNvPr>
          <p:cNvSpPr/>
          <p:nvPr/>
        </p:nvSpPr>
        <p:spPr>
          <a:xfrm>
            <a:off x="8840879" y="1104594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DA28889-146F-4FD6-AE2E-D72743B4D39C}"/>
              </a:ext>
            </a:extLst>
          </p:cNvPr>
          <p:cNvSpPr txBox="1"/>
          <p:nvPr/>
        </p:nvSpPr>
        <p:spPr>
          <a:xfrm>
            <a:off x="9644444" y="1272760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글자 크기 설정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C85BA-58C3-4021-A01E-8D02D2CE5FC1}"/>
              </a:ext>
            </a:extLst>
          </p:cNvPr>
          <p:cNvSpPr txBox="1"/>
          <p:nvPr/>
        </p:nvSpPr>
        <p:spPr>
          <a:xfrm>
            <a:off x="9066499" y="1820253"/>
            <a:ext cx="174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10pt _ ID</a:t>
            </a:r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Smart-Tap</a:t>
            </a:r>
            <a:endParaRPr lang="ko-KR" altLang="en-US" sz="1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561DF20-5BD0-4311-A64B-3A9D7B64AAA1}"/>
              </a:ext>
            </a:extLst>
          </p:cNvPr>
          <p:cNvCxnSpPr>
            <a:cxnSpLocks/>
          </p:cNvCxnSpPr>
          <p:nvPr/>
        </p:nvCxnSpPr>
        <p:spPr>
          <a:xfrm>
            <a:off x="9015278" y="1625892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EF8BB761-1F89-4595-AD55-8870E195FBF8}"/>
              </a:ext>
            </a:extLst>
          </p:cNvPr>
          <p:cNvCxnSpPr>
            <a:cxnSpLocks/>
          </p:cNvCxnSpPr>
          <p:nvPr/>
        </p:nvCxnSpPr>
        <p:spPr>
          <a:xfrm>
            <a:off x="9190885" y="2103409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EC35E888-5607-4F75-B8C4-6D60DA80DBA9}"/>
              </a:ext>
            </a:extLst>
          </p:cNvPr>
          <p:cNvSpPr txBox="1"/>
          <p:nvPr/>
        </p:nvSpPr>
        <p:spPr>
          <a:xfrm>
            <a:off x="9066499" y="2170105"/>
            <a:ext cx="197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12pt _ ID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Smart-Tap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92209838-4941-493D-83C5-6534A93B35A8}"/>
              </a:ext>
            </a:extLst>
          </p:cNvPr>
          <p:cNvCxnSpPr>
            <a:cxnSpLocks/>
          </p:cNvCxnSpPr>
          <p:nvPr/>
        </p:nvCxnSpPr>
        <p:spPr>
          <a:xfrm>
            <a:off x="9190885" y="2490785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77044D5A-4C47-4DB6-829A-39CD803D6FB6}"/>
              </a:ext>
            </a:extLst>
          </p:cNvPr>
          <p:cNvSpPr txBox="1"/>
          <p:nvPr/>
        </p:nvSpPr>
        <p:spPr>
          <a:xfrm>
            <a:off x="9066499" y="2557481"/>
            <a:ext cx="214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14pt _ ID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Smart-Tap</a:t>
            </a:r>
            <a:endParaRPr lang="ko-KR" altLang="en-US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FD92B226-A5E7-49A1-B698-C581F80847F1}"/>
              </a:ext>
            </a:extLst>
          </p:cNvPr>
          <p:cNvCxnSpPr>
            <a:cxnSpLocks/>
          </p:cNvCxnSpPr>
          <p:nvPr/>
        </p:nvCxnSpPr>
        <p:spPr>
          <a:xfrm>
            <a:off x="9190885" y="2878161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C5F45B9-1C64-40BC-97ED-7C28FF317B07}"/>
              </a:ext>
            </a:extLst>
          </p:cNvPr>
          <p:cNvSpPr txBox="1"/>
          <p:nvPr/>
        </p:nvSpPr>
        <p:spPr>
          <a:xfrm>
            <a:off x="9066500" y="2940614"/>
            <a:ext cx="2471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16pt _ ID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Smart-Tap</a:t>
            </a:r>
            <a:endParaRPr lang="ko-KR" altLang="en-US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F5260199-B63C-4D6B-93AE-94DADB2F5E5B}"/>
              </a:ext>
            </a:extLst>
          </p:cNvPr>
          <p:cNvCxnSpPr>
            <a:cxnSpLocks/>
          </p:cNvCxnSpPr>
          <p:nvPr/>
        </p:nvCxnSpPr>
        <p:spPr>
          <a:xfrm>
            <a:off x="9190885" y="3261294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B63CE3B5-CE2D-40F0-BCDB-8402F5D9C507}"/>
              </a:ext>
            </a:extLst>
          </p:cNvPr>
          <p:cNvSpPr txBox="1"/>
          <p:nvPr/>
        </p:nvSpPr>
        <p:spPr>
          <a:xfrm>
            <a:off x="8869971" y="2584616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○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FC2983D3-1B37-4EFF-8F4F-567694C2542C}"/>
              </a:ext>
            </a:extLst>
          </p:cNvPr>
          <p:cNvSpPr/>
          <p:nvPr/>
        </p:nvSpPr>
        <p:spPr>
          <a:xfrm>
            <a:off x="8869971" y="2184170"/>
            <a:ext cx="393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●</a:t>
            </a:r>
            <a:endParaRPr lang="ko-KR" altLang="en-US" sz="12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2A0BDDF-F2C9-4F20-AEA3-570C5DE081B4}"/>
              </a:ext>
            </a:extLst>
          </p:cNvPr>
          <p:cNvSpPr txBox="1"/>
          <p:nvPr/>
        </p:nvSpPr>
        <p:spPr>
          <a:xfrm>
            <a:off x="8869971" y="2960694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○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4CD17B1-96B9-499A-829F-444535934C11}"/>
              </a:ext>
            </a:extLst>
          </p:cNvPr>
          <p:cNvSpPr txBox="1"/>
          <p:nvPr/>
        </p:nvSpPr>
        <p:spPr>
          <a:xfrm>
            <a:off x="8869971" y="1789475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○</a:t>
            </a:r>
          </a:p>
        </p:txBody>
      </p:sp>
      <p:pic>
        <p:nvPicPr>
          <p:cNvPr id="240" name="그림 239">
            <a:extLst>
              <a:ext uri="{FF2B5EF4-FFF2-40B4-BE49-F238E27FC236}">
                <a16:creationId xmlns:a16="http://schemas.microsoft.com/office/drawing/2014/main" id="{1EDFAFB1-FDD1-4EC3-BB42-F05617635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83" y="1239051"/>
            <a:ext cx="320146" cy="32014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85FE0B65-ADED-4C50-8135-07DCAC26D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758" y="1239051"/>
            <a:ext cx="320146" cy="320146"/>
          </a:xfrm>
          <a:prstGeom prst="rect">
            <a:avLst/>
          </a:prstGeom>
        </p:spPr>
      </p:pic>
      <p:pic>
        <p:nvPicPr>
          <p:cNvPr id="243" name="그림 242">
            <a:extLst>
              <a:ext uri="{FF2B5EF4-FFF2-40B4-BE49-F238E27FC236}">
                <a16:creationId xmlns:a16="http://schemas.microsoft.com/office/drawing/2014/main" id="{49C47BEF-5E8D-4A9C-A3DF-1DD331DD3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71" y="1239051"/>
            <a:ext cx="320146" cy="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8B1DF-CAD8-4E56-A3A6-A42C985EC03C}"/>
              </a:ext>
            </a:extLst>
          </p:cNvPr>
          <p:cNvSpPr txBox="1"/>
          <p:nvPr/>
        </p:nvSpPr>
        <p:spPr>
          <a:xfrm>
            <a:off x="0" y="0"/>
            <a:ext cx="176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AAE73F-D16E-4428-96A6-D19343B2D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1224610" y="418286"/>
            <a:ext cx="3445164" cy="6590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8E4B82-916F-4B69-B654-89803A0D037C}"/>
              </a:ext>
            </a:extLst>
          </p:cNvPr>
          <p:cNvSpPr/>
          <p:nvPr/>
        </p:nvSpPr>
        <p:spPr>
          <a:xfrm>
            <a:off x="1575592" y="1104594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FDB55-52F7-45AB-8DD7-7F06DCEB23E8}"/>
              </a:ext>
            </a:extLst>
          </p:cNvPr>
          <p:cNvSpPr txBox="1"/>
          <p:nvPr/>
        </p:nvSpPr>
        <p:spPr>
          <a:xfrm>
            <a:off x="2379157" y="1272760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예약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EAB39E-70B7-449A-B7BB-2124C7025BB4}"/>
              </a:ext>
            </a:extLst>
          </p:cNvPr>
          <p:cNvCxnSpPr>
            <a:cxnSpLocks/>
          </p:cNvCxnSpPr>
          <p:nvPr/>
        </p:nvCxnSpPr>
        <p:spPr>
          <a:xfrm>
            <a:off x="1749991" y="1625892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9E80E24-138D-4021-A291-BA5EEBBDB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83" y="1239051"/>
            <a:ext cx="320146" cy="320146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8CF3C761-4FB3-466E-A087-4FDAA3E65D9C}"/>
              </a:ext>
            </a:extLst>
          </p:cNvPr>
          <p:cNvSpPr/>
          <p:nvPr/>
        </p:nvSpPr>
        <p:spPr>
          <a:xfrm>
            <a:off x="1975105" y="2079847"/>
            <a:ext cx="2180250" cy="21802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9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E7A0EC0-89DC-4956-BA86-25EE141FC0AF}"/>
              </a:ext>
            </a:extLst>
          </p:cNvPr>
          <p:cNvSpPr/>
          <p:nvPr/>
        </p:nvSpPr>
        <p:spPr>
          <a:xfrm>
            <a:off x="1889881" y="2010189"/>
            <a:ext cx="2180250" cy="2180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6617A0-5815-4494-809C-39D47182082C}"/>
              </a:ext>
            </a:extLst>
          </p:cNvPr>
          <p:cNvSpPr/>
          <p:nvPr/>
        </p:nvSpPr>
        <p:spPr>
          <a:xfrm>
            <a:off x="2094010" y="2910939"/>
            <a:ext cx="406057" cy="4062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DF65B09-68D5-4DBB-A0F6-11C71CF746E8}"/>
              </a:ext>
            </a:extLst>
          </p:cNvPr>
          <p:cNvGrpSpPr/>
          <p:nvPr/>
        </p:nvGrpSpPr>
        <p:grpSpPr>
          <a:xfrm>
            <a:off x="3673451" y="1712015"/>
            <a:ext cx="512393" cy="564155"/>
            <a:chOff x="5851331" y="1157608"/>
            <a:chExt cx="829385" cy="913169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9A969DE-8E29-41EA-88B3-A74C3A4A9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43" t="33460" r="30957" b="15672"/>
            <a:stretch/>
          </p:blipFill>
          <p:spPr>
            <a:xfrm rot="2687263">
              <a:off x="6093116" y="1157608"/>
              <a:ext cx="587600" cy="899199"/>
            </a:xfrm>
            <a:prstGeom prst="rect">
              <a:avLst/>
            </a:prstGeom>
          </p:spPr>
        </p:pic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8FDCFFBD-7BE8-487E-81F3-97BF1034B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331" y="1847582"/>
              <a:ext cx="277413" cy="22319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5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24A4D7-BE6D-497B-8E9D-6B7FB042CA73}"/>
              </a:ext>
            </a:extLst>
          </p:cNvPr>
          <p:cNvSpPr/>
          <p:nvPr/>
        </p:nvSpPr>
        <p:spPr>
          <a:xfrm>
            <a:off x="2131250" y="292419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C0001EA-C3C5-4705-AAE3-7C94DE7936FE}"/>
              </a:ext>
            </a:extLst>
          </p:cNvPr>
          <p:cNvSpPr/>
          <p:nvPr/>
        </p:nvSpPr>
        <p:spPr>
          <a:xfrm>
            <a:off x="2764338" y="2139767"/>
            <a:ext cx="406057" cy="4062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B08722B-C558-4374-A483-53BF6696D6B0}"/>
              </a:ext>
            </a:extLst>
          </p:cNvPr>
          <p:cNvSpPr/>
          <p:nvPr/>
        </p:nvSpPr>
        <p:spPr>
          <a:xfrm>
            <a:off x="2764338" y="3612700"/>
            <a:ext cx="406057" cy="4062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11A4C1-0793-4EDF-B63F-76A24D4721F1}"/>
              </a:ext>
            </a:extLst>
          </p:cNvPr>
          <p:cNvSpPr/>
          <p:nvPr/>
        </p:nvSpPr>
        <p:spPr>
          <a:xfrm>
            <a:off x="3444422" y="2910939"/>
            <a:ext cx="406057" cy="4062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29912B-5383-4161-961C-2E8A02CADD14}"/>
              </a:ext>
            </a:extLst>
          </p:cNvPr>
          <p:cNvSpPr/>
          <p:nvPr/>
        </p:nvSpPr>
        <p:spPr>
          <a:xfrm>
            <a:off x="3481662" y="292419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7CDDBA-FA7A-4B18-A6CB-FFF9FC8E98D5}"/>
              </a:ext>
            </a:extLst>
          </p:cNvPr>
          <p:cNvSpPr/>
          <p:nvPr/>
        </p:nvSpPr>
        <p:spPr>
          <a:xfrm>
            <a:off x="2807707" y="218437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BC9AB-B3F9-48EA-8713-FD384C00B47E}"/>
              </a:ext>
            </a:extLst>
          </p:cNvPr>
          <p:cNvSpPr/>
          <p:nvPr/>
        </p:nvSpPr>
        <p:spPr>
          <a:xfrm>
            <a:off x="2807707" y="364746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55491AB-CCAA-46F8-9A2A-15708DED24E6}"/>
              </a:ext>
            </a:extLst>
          </p:cNvPr>
          <p:cNvGrpSpPr/>
          <p:nvPr/>
        </p:nvGrpSpPr>
        <p:grpSpPr>
          <a:xfrm>
            <a:off x="2943459" y="2141320"/>
            <a:ext cx="33214" cy="404648"/>
            <a:chOff x="13855836" y="4167693"/>
            <a:chExt cx="33214" cy="4046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EEAC5C3-F624-4CF4-9924-980283DE3EDC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485967E-C602-4942-8480-D8199BB2FEEB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63BE6AD-8D4C-49FC-8CB0-D80FBCFF9B48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130D260-FC58-4EA8-97E0-3ECA5114E46F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55CD63D-AD8F-49AF-870D-B740CC25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0D802A5-28ED-4CEA-993A-BAD468F9B6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3311A81-0924-45C3-9D6C-1C018627F0AE}"/>
              </a:ext>
            </a:extLst>
          </p:cNvPr>
          <p:cNvGrpSpPr/>
          <p:nvPr/>
        </p:nvGrpSpPr>
        <p:grpSpPr>
          <a:xfrm>
            <a:off x="3634883" y="2919750"/>
            <a:ext cx="33214" cy="404648"/>
            <a:chOff x="13855836" y="4167693"/>
            <a:chExt cx="33214" cy="404648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70CC7E8-8402-4B7A-85D4-907C1EEEC5BB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E73A312-6813-4278-90F7-A11DB4E01230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2617AD0-8CE4-4420-8837-BE208C404E83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216C17C-D6DD-4E2A-B95A-EECD0C848DA4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9FD1719-E5F3-4491-9CBC-3340A4BE61C3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B739843-B9B7-4C8A-8645-4201FE8609EB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3FBB34D-86C0-42A3-BE97-7F611B7FDE1D}"/>
              </a:ext>
            </a:extLst>
          </p:cNvPr>
          <p:cNvGrpSpPr/>
          <p:nvPr/>
        </p:nvGrpSpPr>
        <p:grpSpPr>
          <a:xfrm>
            <a:off x="2950759" y="3620438"/>
            <a:ext cx="33214" cy="404648"/>
            <a:chOff x="13855836" y="4167693"/>
            <a:chExt cx="33214" cy="404648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396F991-1309-4C45-ABCF-53B2CE869466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36020A6-220C-48A0-951C-1CFB7FEEF73B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5D8F4C5-4C19-420D-8CDA-55A7FF768EA6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0CACE19-B52D-416E-A2C6-EDA5984572F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406E00B-240F-4338-9AAA-48AB5ECF3E36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46A181-FFAC-43BF-9C2D-1ED7774D0CC8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E04FB6B-E188-4CBE-ABDE-B7759B94177F}"/>
              </a:ext>
            </a:extLst>
          </p:cNvPr>
          <p:cNvGrpSpPr/>
          <p:nvPr/>
        </p:nvGrpSpPr>
        <p:grpSpPr>
          <a:xfrm>
            <a:off x="2275139" y="2900469"/>
            <a:ext cx="33214" cy="404648"/>
            <a:chOff x="13855836" y="4167693"/>
            <a:chExt cx="33214" cy="404648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EBE9A41-6E27-461C-99A5-9FF639716ABE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704F91D-AB33-4FA2-A29D-217AA7A8822D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D23F715-4266-49FD-B3EF-B0E9DA7F4D22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DD30F11-BDA7-45B1-ACC9-9511A8A34E23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67DE205-A786-4295-8A78-F35133D2D0DB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5A717194-649D-40F8-BB03-FA9D60739E60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C074721-BA43-44A8-88E2-3D61421EABA9}"/>
              </a:ext>
            </a:extLst>
          </p:cNvPr>
          <p:cNvSpPr txBox="1"/>
          <p:nvPr/>
        </p:nvSpPr>
        <p:spPr>
          <a:xfrm>
            <a:off x="2429054" y="2895769"/>
            <a:ext cx="1094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270/3300W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(60%)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CDD8509-5821-4FCF-9F08-23215CDF6153}"/>
              </a:ext>
            </a:extLst>
          </p:cNvPr>
          <p:cNvSpPr/>
          <p:nvPr/>
        </p:nvSpPr>
        <p:spPr>
          <a:xfrm>
            <a:off x="2617177" y="4426640"/>
            <a:ext cx="779742" cy="2961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DD1FC126-F8E7-4A43-A9D6-EC751358DFC8}"/>
              </a:ext>
            </a:extLst>
          </p:cNvPr>
          <p:cNvSpPr/>
          <p:nvPr/>
        </p:nvSpPr>
        <p:spPr>
          <a:xfrm flipV="1">
            <a:off x="3189383" y="4530463"/>
            <a:ext cx="123965" cy="9715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62E2D14-0547-4589-930B-AC1FE5203E2B}"/>
              </a:ext>
            </a:extLst>
          </p:cNvPr>
          <p:cNvCxnSpPr>
            <a:cxnSpLocks/>
          </p:cNvCxnSpPr>
          <p:nvPr/>
        </p:nvCxnSpPr>
        <p:spPr>
          <a:xfrm>
            <a:off x="1936671" y="4806088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86092DC-698D-4FC2-B647-9E3CB29A9B00}"/>
              </a:ext>
            </a:extLst>
          </p:cNvPr>
          <p:cNvCxnSpPr>
            <a:cxnSpLocks/>
          </p:cNvCxnSpPr>
          <p:nvPr/>
        </p:nvCxnSpPr>
        <p:spPr>
          <a:xfrm>
            <a:off x="1950696" y="5295789"/>
            <a:ext cx="4313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E74AFAA-0CAD-46E3-9530-389A1930A3CE}"/>
              </a:ext>
            </a:extLst>
          </p:cNvPr>
          <p:cNvCxnSpPr>
            <a:cxnSpLocks/>
          </p:cNvCxnSpPr>
          <p:nvPr/>
        </p:nvCxnSpPr>
        <p:spPr>
          <a:xfrm>
            <a:off x="2703167" y="5295789"/>
            <a:ext cx="47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055FD18-4B83-47A8-A6D0-536EF9A1DA2E}"/>
              </a:ext>
            </a:extLst>
          </p:cNvPr>
          <p:cNvSpPr txBox="1"/>
          <p:nvPr/>
        </p:nvSpPr>
        <p:spPr>
          <a:xfrm>
            <a:off x="2322762" y="5047302"/>
            <a:ext cx="428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FE4B7E-7FB7-4E96-ACE5-C9C2432C0431}"/>
              </a:ext>
            </a:extLst>
          </p:cNvPr>
          <p:cNvSpPr txBox="1"/>
          <p:nvPr/>
        </p:nvSpPr>
        <p:spPr>
          <a:xfrm>
            <a:off x="3130977" y="5047301"/>
            <a:ext cx="503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 뒤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A3FD52-2781-424F-9B08-FF909817825C}"/>
              </a:ext>
            </a:extLst>
          </p:cNvPr>
          <p:cNvSpPr txBox="1"/>
          <p:nvPr/>
        </p:nvSpPr>
        <p:spPr>
          <a:xfrm>
            <a:off x="1944408" y="5015096"/>
            <a:ext cx="428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DE22D7-F85F-4405-844C-D79748927D5E}"/>
              </a:ext>
            </a:extLst>
          </p:cNvPr>
          <p:cNvSpPr txBox="1"/>
          <p:nvPr/>
        </p:nvSpPr>
        <p:spPr>
          <a:xfrm>
            <a:off x="2729597" y="5015096"/>
            <a:ext cx="428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00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F9DCD95-1F4D-4AF6-9F9C-4A1614EE773A}"/>
              </a:ext>
            </a:extLst>
          </p:cNvPr>
          <p:cNvSpPr/>
          <p:nvPr/>
        </p:nvSpPr>
        <p:spPr>
          <a:xfrm>
            <a:off x="3220068" y="5626745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</a:t>
            </a:r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5D92E79-3B0E-4DD6-982F-E5DADEBACD7E}"/>
              </a:ext>
            </a:extLst>
          </p:cNvPr>
          <p:cNvSpPr/>
          <p:nvPr/>
        </p:nvSpPr>
        <p:spPr>
          <a:xfrm>
            <a:off x="1936671" y="5626745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 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C0A3ABB-C447-4D0C-9592-D5086A3C46D3}"/>
              </a:ext>
            </a:extLst>
          </p:cNvPr>
          <p:cNvCxnSpPr>
            <a:cxnSpLocks/>
          </p:cNvCxnSpPr>
          <p:nvPr/>
        </p:nvCxnSpPr>
        <p:spPr>
          <a:xfrm>
            <a:off x="1936671" y="5535761"/>
            <a:ext cx="22571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38E9500-1715-4C75-8823-638DAC211747}"/>
              </a:ext>
            </a:extLst>
          </p:cNvPr>
          <p:cNvSpPr/>
          <p:nvPr/>
        </p:nvSpPr>
        <p:spPr>
          <a:xfrm>
            <a:off x="3662743" y="5037320"/>
            <a:ext cx="532575" cy="2961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CB1D4758-0968-46C6-B9FF-C692B33AC0A2}"/>
              </a:ext>
            </a:extLst>
          </p:cNvPr>
          <p:cNvSpPr/>
          <p:nvPr/>
        </p:nvSpPr>
        <p:spPr>
          <a:xfrm flipV="1">
            <a:off x="4036263" y="5141143"/>
            <a:ext cx="123965" cy="9715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42CAA6C-BBFE-4F9A-A00A-2F4ABF4E0A10}"/>
              </a:ext>
            </a:extLst>
          </p:cNvPr>
          <p:cNvSpPr txBox="1"/>
          <p:nvPr/>
        </p:nvSpPr>
        <p:spPr>
          <a:xfrm>
            <a:off x="6871921" y="3108858"/>
            <a:ext cx="3325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기기 식별인데 굳이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1234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해야 할지 고민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~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31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17A10B5-32B4-43D2-B89F-081BFCF68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2194429" y="418286"/>
            <a:ext cx="3445164" cy="65901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FE0DF6-4189-4326-AE69-CEEB5019EA8B}"/>
              </a:ext>
            </a:extLst>
          </p:cNvPr>
          <p:cNvSpPr/>
          <p:nvPr/>
        </p:nvSpPr>
        <p:spPr>
          <a:xfrm>
            <a:off x="2545411" y="1104594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16443-F91E-4115-995C-A59B49F03451}"/>
              </a:ext>
            </a:extLst>
          </p:cNvPr>
          <p:cNvSpPr txBox="1"/>
          <p:nvPr/>
        </p:nvSpPr>
        <p:spPr>
          <a:xfrm>
            <a:off x="3348976" y="1272760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 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6FC098E-F0AC-4573-9730-34722371C4C3}"/>
              </a:ext>
            </a:extLst>
          </p:cNvPr>
          <p:cNvCxnSpPr>
            <a:cxnSpLocks/>
          </p:cNvCxnSpPr>
          <p:nvPr/>
        </p:nvCxnSpPr>
        <p:spPr>
          <a:xfrm>
            <a:off x="2719810" y="1625892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589BA9DD-F3F9-4FD4-9E01-379E0EA96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702" y="1239051"/>
            <a:ext cx="320146" cy="32014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0F4F8C-54D2-4116-A34C-72F4F8B83FD1}"/>
              </a:ext>
            </a:extLst>
          </p:cNvPr>
          <p:cNvSpPr/>
          <p:nvPr/>
        </p:nvSpPr>
        <p:spPr>
          <a:xfrm>
            <a:off x="2730702" y="1764145"/>
            <a:ext cx="2512022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28F12-2AED-436B-BC7C-3BD0DD8F8BD4}"/>
              </a:ext>
            </a:extLst>
          </p:cNvPr>
          <p:cNvSpPr txBox="1"/>
          <p:nvPr/>
        </p:nvSpPr>
        <p:spPr>
          <a:xfrm>
            <a:off x="2721589" y="1812537"/>
            <a:ext cx="265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거실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전력량이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얼마 남지 않았습니다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D7EAF-6503-44B6-86A6-FB9A1A919E39}"/>
              </a:ext>
            </a:extLst>
          </p:cNvPr>
          <p:cNvSpPr txBox="1"/>
          <p:nvPr/>
        </p:nvSpPr>
        <p:spPr>
          <a:xfrm>
            <a:off x="2476321" y="2102340"/>
            <a:ext cx="220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전력량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3222 kWh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2DC45-757D-4103-B79B-BCDE4A44EF3B}"/>
              </a:ext>
            </a:extLst>
          </p:cNvPr>
          <p:cNvSpPr txBox="1"/>
          <p:nvPr/>
        </p:nvSpPr>
        <p:spPr>
          <a:xfrm>
            <a:off x="2469072" y="2285222"/>
            <a:ext cx="220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남은 전력량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    20 kWh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90D98-8520-499D-BF84-4F478203D877}"/>
              </a:ext>
            </a:extLst>
          </p:cNvPr>
          <p:cNvSpPr txBox="1"/>
          <p:nvPr/>
        </p:nvSpPr>
        <p:spPr>
          <a:xfrm>
            <a:off x="193964" y="138546"/>
            <a:ext cx="176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29BABE-1FC4-49E9-AA47-F010580B2CBA}"/>
              </a:ext>
            </a:extLst>
          </p:cNvPr>
          <p:cNvSpPr txBox="1"/>
          <p:nvPr/>
        </p:nvSpPr>
        <p:spPr>
          <a:xfrm>
            <a:off x="5007766" y="2293491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6C9E6B-6FCD-4480-9039-8311FC556CD6}"/>
              </a:ext>
            </a:extLst>
          </p:cNvPr>
          <p:cNvSpPr/>
          <p:nvPr/>
        </p:nvSpPr>
        <p:spPr>
          <a:xfrm>
            <a:off x="2730702" y="2623639"/>
            <a:ext cx="2512022" cy="4266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FDB84F-7759-4983-8229-261B24D3070B}"/>
              </a:ext>
            </a:extLst>
          </p:cNvPr>
          <p:cNvSpPr txBox="1"/>
          <p:nvPr/>
        </p:nvSpPr>
        <p:spPr>
          <a:xfrm>
            <a:off x="2721589" y="2672031"/>
            <a:ext cx="265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기기가 연결되었습니다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292EB2-78BC-463F-9D44-2B0380FE6158}"/>
              </a:ext>
            </a:extLst>
          </p:cNvPr>
          <p:cNvSpPr txBox="1"/>
          <p:nvPr/>
        </p:nvSpPr>
        <p:spPr>
          <a:xfrm>
            <a:off x="5007766" y="2749322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5AA7432-6909-4E08-A013-D61FBEB8EFA2}"/>
              </a:ext>
            </a:extLst>
          </p:cNvPr>
          <p:cNvSpPr/>
          <p:nvPr/>
        </p:nvSpPr>
        <p:spPr>
          <a:xfrm>
            <a:off x="2730702" y="3095156"/>
            <a:ext cx="2512022" cy="4266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6055E1-C391-4A95-993A-C18AC3814384}"/>
              </a:ext>
            </a:extLst>
          </p:cNvPr>
          <p:cNvSpPr txBox="1"/>
          <p:nvPr/>
        </p:nvSpPr>
        <p:spPr>
          <a:xfrm>
            <a:off x="2721589" y="3143548"/>
            <a:ext cx="265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안방 </a:t>
            </a:r>
            <a:r>
              <a:rPr lang="ko-KR" altLang="en-US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멀티탭</a:t>
            </a:r>
            <a:r>
              <a:rPr lang="ko-KR" altLang="en-US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이름이 변경되었습니다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8717D4-A995-4EC0-96A3-36EDB7C14406}"/>
              </a:ext>
            </a:extLst>
          </p:cNvPr>
          <p:cNvSpPr txBox="1"/>
          <p:nvPr/>
        </p:nvSpPr>
        <p:spPr>
          <a:xfrm>
            <a:off x="5007766" y="3204521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3F7D6F-41CD-4587-81B3-ABCDB2757D35}"/>
              </a:ext>
            </a:extLst>
          </p:cNvPr>
          <p:cNvSpPr/>
          <p:nvPr/>
        </p:nvSpPr>
        <p:spPr>
          <a:xfrm>
            <a:off x="2730702" y="3574690"/>
            <a:ext cx="2512022" cy="710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EE4AA6-0B99-447A-8C12-3F74AA859507}"/>
              </a:ext>
            </a:extLst>
          </p:cNvPr>
          <p:cNvSpPr txBox="1"/>
          <p:nvPr/>
        </p:nvSpPr>
        <p:spPr>
          <a:xfrm>
            <a:off x="2721589" y="3623083"/>
            <a:ext cx="265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안방 </a:t>
            </a:r>
            <a:r>
              <a:rPr lang="ko-KR" altLang="en-US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멀티탭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차단되었습니다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02D7D0-B1BC-4166-9175-2E18EF388809}"/>
              </a:ext>
            </a:extLst>
          </p:cNvPr>
          <p:cNvSpPr txBox="1"/>
          <p:nvPr/>
        </p:nvSpPr>
        <p:spPr>
          <a:xfrm>
            <a:off x="4983988" y="4015662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CAE882-CFDF-4860-9ACB-F4964DF274DC}"/>
              </a:ext>
            </a:extLst>
          </p:cNvPr>
          <p:cNvSpPr txBox="1"/>
          <p:nvPr/>
        </p:nvSpPr>
        <p:spPr>
          <a:xfrm>
            <a:off x="2476321" y="3857116"/>
            <a:ext cx="220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전력량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3300 kWh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037DB0-D3B3-4C57-BA82-77818E5328FB}"/>
              </a:ext>
            </a:extLst>
          </p:cNvPr>
          <p:cNvSpPr txBox="1"/>
          <p:nvPr/>
        </p:nvSpPr>
        <p:spPr>
          <a:xfrm>
            <a:off x="2469072" y="4039998"/>
            <a:ext cx="220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남은 전력량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      0 kWh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889A85-2F6F-48CF-BDF2-277465D7967D}"/>
              </a:ext>
            </a:extLst>
          </p:cNvPr>
          <p:cNvSpPr/>
          <p:nvPr/>
        </p:nvSpPr>
        <p:spPr>
          <a:xfrm>
            <a:off x="2730702" y="4333404"/>
            <a:ext cx="2512022" cy="4266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01A75C-FC1C-4800-9D8D-9EC843BA85E4}"/>
              </a:ext>
            </a:extLst>
          </p:cNvPr>
          <p:cNvSpPr txBox="1"/>
          <p:nvPr/>
        </p:nvSpPr>
        <p:spPr>
          <a:xfrm>
            <a:off x="2721589" y="4381796"/>
            <a:ext cx="265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</a:t>
            </a:r>
            <a:r>
              <a:rPr lang="en-US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</a:t>
            </a:r>
            <a:r>
              <a:rPr lang="ko-KR" altLang="en-US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뒤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D0ED5F-46E0-4143-BC77-43228147A01D}"/>
              </a:ext>
            </a:extLst>
          </p:cNvPr>
          <p:cNvSpPr txBox="1"/>
          <p:nvPr/>
        </p:nvSpPr>
        <p:spPr>
          <a:xfrm>
            <a:off x="5007766" y="4442769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6BD3527-B04A-46C1-8760-BF19B77B2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6152511" y="418286"/>
            <a:ext cx="3445164" cy="6590146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57C361-CEE0-40AC-8AC0-0FFBD0A28742}"/>
              </a:ext>
            </a:extLst>
          </p:cNvPr>
          <p:cNvSpPr/>
          <p:nvPr/>
        </p:nvSpPr>
        <p:spPr>
          <a:xfrm>
            <a:off x="6503493" y="1104594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3EBB61-2443-4BE3-B18F-C52DE3548BDB}"/>
              </a:ext>
            </a:extLst>
          </p:cNvPr>
          <p:cNvSpPr txBox="1"/>
          <p:nvPr/>
        </p:nvSpPr>
        <p:spPr>
          <a:xfrm>
            <a:off x="7307058" y="1272760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 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74C42C1-B06B-4606-B47C-AFF76B3B2F3E}"/>
              </a:ext>
            </a:extLst>
          </p:cNvPr>
          <p:cNvCxnSpPr>
            <a:cxnSpLocks/>
          </p:cNvCxnSpPr>
          <p:nvPr/>
        </p:nvCxnSpPr>
        <p:spPr>
          <a:xfrm>
            <a:off x="6677892" y="1625892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1F97D167-8228-4480-9CFB-0D0998760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84" y="1239051"/>
            <a:ext cx="320146" cy="320146"/>
          </a:xfrm>
          <a:prstGeom prst="rect">
            <a:avLst/>
          </a:prstGeom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F9B1D7D-99FA-45FD-B7BC-223D5D542B7D}"/>
              </a:ext>
            </a:extLst>
          </p:cNvPr>
          <p:cNvSpPr/>
          <p:nvPr/>
        </p:nvSpPr>
        <p:spPr>
          <a:xfrm>
            <a:off x="6581422" y="1750577"/>
            <a:ext cx="2618444" cy="796255"/>
          </a:xfrm>
          <a:prstGeom prst="roundRect">
            <a:avLst>
              <a:gd name="adj" fmla="val 2619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D1BE2E0D-4B94-4369-AE17-19E54AAD4D87}"/>
              </a:ext>
            </a:extLst>
          </p:cNvPr>
          <p:cNvSpPr/>
          <p:nvPr/>
        </p:nvSpPr>
        <p:spPr>
          <a:xfrm flipV="1">
            <a:off x="6581422" y="1764145"/>
            <a:ext cx="2618444" cy="230910"/>
          </a:xfrm>
          <a:custGeom>
            <a:avLst/>
            <a:gdLst>
              <a:gd name="connsiteX0" fmla="*/ 0 w 2618444"/>
              <a:gd name="connsiteY0" fmla="*/ 0 h 326491"/>
              <a:gd name="connsiteX1" fmla="*/ 2618444 w 2618444"/>
              <a:gd name="connsiteY1" fmla="*/ 0 h 326491"/>
              <a:gd name="connsiteX2" fmla="*/ 2618444 w 2618444"/>
              <a:gd name="connsiteY2" fmla="*/ 161872 h 326491"/>
              <a:gd name="connsiteX3" fmla="*/ 2509879 w 2618444"/>
              <a:gd name="connsiteY3" fmla="*/ 325659 h 326491"/>
              <a:gd name="connsiteX4" fmla="*/ 2505758 w 2618444"/>
              <a:gd name="connsiteY4" fmla="*/ 326491 h 326491"/>
              <a:gd name="connsiteX5" fmla="*/ 112686 w 2618444"/>
              <a:gd name="connsiteY5" fmla="*/ 326491 h 326491"/>
              <a:gd name="connsiteX6" fmla="*/ 108565 w 2618444"/>
              <a:gd name="connsiteY6" fmla="*/ 325659 h 326491"/>
              <a:gd name="connsiteX7" fmla="*/ 0 w 2618444"/>
              <a:gd name="connsiteY7" fmla="*/ 161872 h 32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8444" h="326491">
                <a:moveTo>
                  <a:pt x="0" y="0"/>
                </a:moveTo>
                <a:lnTo>
                  <a:pt x="2618444" y="0"/>
                </a:lnTo>
                <a:lnTo>
                  <a:pt x="2618444" y="161872"/>
                </a:lnTo>
                <a:cubicBezTo>
                  <a:pt x="2618444" y="235501"/>
                  <a:pt x="2573678" y="298674"/>
                  <a:pt x="2509879" y="325659"/>
                </a:cubicBezTo>
                <a:lnTo>
                  <a:pt x="2505758" y="326491"/>
                </a:lnTo>
                <a:lnTo>
                  <a:pt x="112686" y="326491"/>
                </a:lnTo>
                <a:lnTo>
                  <a:pt x="108565" y="325659"/>
                </a:lnTo>
                <a:cubicBezTo>
                  <a:pt x="44766" y="298674"/>
                  <a:pt x="0" y="235501"/>
                  <a:pt x="0" y="16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08898E9-6A78-4FBA-BD80-8EF9027C0D50}"/>
              </a:ext>
            </a:extLst>
          </p:cNvPr>
          <p:cNvSpPr txBox="1"/>
          <p:nvPr/>
        </p:nvSpPr>
        <p:spPr>
          <a:xfrm>
            <a:off x="6614274" y="2031651"/>
            <a:ext cx="265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거실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전력량이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얼마 남지 않았습니다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89884D0-9CE4-401C-84F4-4EE5A5744155}"/>
              </a:ext>
            </a:extLst>
          </p:cNvPr>
          <p:cNvSpPr/>
          <p:nvPr/>
        </p:nvSpPr>
        <p:spPr>
          <a:xfrm>
            <a:off x="6581422" y="2610072"/>
            <a:ext cx="2618444" cy="621312"/>
          </a:xfrm>
          <a:prstGeom prst="roundRect">
            <a:avLst>
              <a:gd name="adj" fmla="val 2619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577E3E01-5518-41F4-AD51-8AFF42A55FFC}"/>
              </a:ext>
            </a:extLst>
          </p:cNvPr>
          <p:cNvSpPr/>
          <p:nvPr/>
        </p:nvSpPr>
        <p:spPr>
          <a:xfrm flipV="1">
            <a:off x="6581422" y="2623639"/>
            <a:ext cx="2618444" cy="230910"/>
          </a:xfrm>
          <a:custGeom>
            <a:avLst/>
            <a:gdLst>
              <a:gd name="connsiteX0" fmla="*/ 0 w 2618444"/>
              <a:gd name="connsiteY0" fmla="*/ 0 h 326491"/>
              <a:gd name="connsiteX1" fmla="*/ 2618444 w 2618444"/>
              <a:gd name="connsiteY1" fmla="*/ 0 h 326491"/>
              <a:gd name="connsiteX2" fmla="*/ 2618444 w 2618444"/>
              <a:gd name="connsiteY2" fmla="*/ 161872 h 326491"/>
              <a:gd name="connsiteX3" fmla="*/ 2509879 w 2618444"/>
              <a:gd name="connsiteY3" fmla="*/ 325659 h 326491"/>
              <a:gd name="connsiteX4" fmla="*/ 2505758 w 2618444"/>
              <a:gd name="connsiteY4" fmla="*/ 326491 h 326491"/>
              <a:gd name="connsiteX5" fmla="*/ 112686 w 2618444"/>
              <a:gd name="connsiteY5" fmla="*/ 326491 h 326491"/>
              <a:gd name="connsiteX6" fmla="*/ 108565 w 2618444"/>
              <a:gd name="connsiteY6" fmla="*/ 325659 h 326491"/>
              <a:gd name="connsiteX7" fmla="*/ 0 w 2618444"/>
              <a:gd name="connsiteY7" fmla="*/ 161872 h 32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8444" h="326491">
                <a:moveTo>
                  <a:pt x="0" y="0"/>
                </a:moveTo>
                <a:lnTo>
                  <a:pt x="2618444" y="0"/>
                </a:lnTo>
                <a:lnTo>
                  <a:pt x="2618444" y="161872"/>
                </a:lnTo>
                <a:cubicBezTo>
                  <a:pt x="2618444" y="235501"/>
                  <a:pt x="2573678" y="298674"/>
                  <a:pt x="2509879" y="325659"/>
                </a:cubicBezTo>
                <a:lnTo>
                  <a:pt x="2505758" y="326491"/>
                </a:lnTo>
                <a:lnTo>
                  <a:pt x="112686" y="326491"/>
                </a:lnTo>
                <a:lnTo>
                  <a:pt x="108565" y="325659"/>
                </a:lnTo>
                <a:cubicBezTo>
                  <a:pt x="44766" y="298674"/>
                  <a:pt x="0" y="235501"/>
                  <a:pt x="0" y="16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7DFD62-9CAA-43B4-85EA-C94A8EF2F073}"/>
              </a:ext>
            </a:extLst>
          </p:cNvPr>
          <p:cNvSpPr txBox="1"/>
          <p:nvPr/>
        </p:nvSpPr>
        <p:spPr>
          <a:xfrm>
            <a:off x="6614274" y="2891145"/>
            <a:ext cx="265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드라이기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기기가 연결되었습니다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00381CE-A1CD-4297-A7C8-200E62FF410C}"/>
              </a:ext>
            </a:extLst>
          </p:cNvPr>
          <p:cNvSpPr/>
          <p:nvPr/>
        </p:nvSpPr>
        <p:spPr>
          <a:xfrm>
            <a:off x="6663322" y="2616971"/>
            <a:ext cx="6912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기기 연결</a:t>
            </a:r>
            <a:endParaRPr lang="ko-KR" altLang="en-US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6DEDA76-F0B4-4548-ADAC-E1FDF8501FF3}"/>
              </a:ext>
            </a:extLst>
          </p:cNvPr>
          <p:cNvSpPr/>
          <p:nvPr/>
        </p:nvSpPr>
        <p:spPr>
          <a:xfrm>
            <a:off x="6663322" y="1747807"/>
            <a:ext cx="5212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전력량</a:t>
            </a:r>
            <a:endParaRPr lang="ko-KR" altLang="en-US" sz="10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6BF8F01-7779-40E2-9B98-72A1787C6B9F}"/>
              </a:ext>
            </a:extLst>
          </p:cNvPr>
          <p:cNvSpPr/>
          <p:nvPr/>
        </p:nvSpPr>
        <p:spPr>
          <a:xfrm>
            <a:off x="6581422" y="3294625"/>
            <a:ext cx="2618444" cy="623068"/>
          </a:xfrm>
          <a:prstGeom prst="roundRect">
            <a:avLst>
              <a:gd name="adj" fmla="val 2619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12B1042B-8471-48F9-A67F-CA41DB62CE99}"/>
              </a:ext>
            </a:extLst>
          </p:cNvPr>
          <p:cNvSpPr/>
          <p:nvPr/>
        </p:nvSpPr>
        <p:spPr>
          <a:xfrm flipV="1">
            <a:off x="6581422" y="3308192"/>
            <a:ext cx="2618444" cy="230910"/>
          </a:xfrm>
          <a:custGeom>
            <a:avLst/>
            <a:gdLst>
              <a:gd name="connsiteX0" fmla="*/ 0 w 2618444"/>
              <a:gd name="connsiteY0" fmla="*/ 0 h 326491"/>
              <a:gd name="connsiteX1" fmla="*/ 2618444 w 2618444"/>
              <a:gd name="connsiteY1" fmla="*/ 0 h 326491"/>
              <a:gd name="connsiteX2" fmla="*/ 2618444 w 2618444"/>
              <a:gd name="connsiteY2" fmla="*/ 161872 h 326491"/>
              <a:gd name="connsiteX3" fmla="*/ 2509879 w 2618444"/>
              <a:gd name="connsiteY3" fmla="*/ 325659 h 326491"/>
              <a:gd name="connsiteX4" fmla="*/ 2505758 w 2618444"/>
              <a:gd name="connsiteY4" fmla="*/ 326491 h 326491"/>
              <a:gd name="connsiteX5" fmla="*/ 112686 w 2618444"/>
              <a:gd name="connsiteY5" fmla="*/ 326491 h 326491"/>
              <a:gd name="connsiteX6" fmla="*/ 108565 w 2618444"/>
              <a:gd name="connsiteY6" fmla="*/ 325659 h 326491"/>
              <a:gd name="connsiteX7" fmla="*/ 0 w 2618444"/>
              <a:gd name="connsiteY7" fmla="*/ 161872 h 32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8444" h="326491">
                <a:moveTo>
                  <a:pt x="0" y="0"/>
                </a:moveTo>
                <a:lnTo>
                  <a:pt x="2618444" y="0"/>
                </a:lnTo>
                <a:lnTo>
                  <a:pt x="2618444" y="161872"/>
                </a:lnTo>
                <a:cubicBezTo>
                  <a:pt x="2618444" y="235501"/>
                  <a:pt x="2573678" y="298674"/>
                  <a:pt x="2509879" y="325659"/>
                </a:cubicBezTo>
                <a:lnTo>
                  <a:pt x="2505758" y="326491"/>
                </a:lnTo>
                <a:lnTo>
                  <a:pt x="112686" y="326491"/>
                </a:lnTo>
                <a:lnTo>
                  <a:pt x="108565" y="325659"/>
                </a:lnTo>
                <a:cubicBezTo>
                  <a:pt x="44766" y="298674"/>
                  <a:pt x="0" y="235501"/>
                  <a:pt x="0" y="16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91C961-C98F-4E4C-B034-3586087C882B}"/>
              </a:ext>
            </a:extLst>
          </p:cNvPr>
          <p:cNvSpPr txBox="1"/>
          <p:nvPr/>
        </p:nvSpPr>
        <p:spPr>
          <a:xfrm>
            <a:off x="6614274" y="3575698"/>
            <a:ext cx="265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안방 </a:t>
            </a:r>
            <a:r>
              <a:rPr lang="ko-KR" altLang="en-US" sz="1200" dirty="0" err="1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멀티탭</a:t>
            </a:r>
            <a:r>
              <a:rPr lang="ko-KR" altLang="en-US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이름이 변경되었습니다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B0E5441-A935-4698-9125-4A9E0DE245AB}"/>
              </a:ext>
            </a:extLst>
          </p:cNvPr>
          <p:cNvSpPr/>
          <p:nvPr/>
        </p:nvSpPr>
        <p:spPr>
          <a:xfrm>
            <a:off x="6663322" y="3301524"/>
            <a:ext cx="5212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멀티탭</a:t>
            </a:r>
            <a:endParaRPr lang="ko-KR" altLang="en-US" sz="1000" dirty="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14FFD25-B7B8-4F08-97FB-58BF5B084741}"/>
              </a:ext>
            </a:extLst>
          </p:cNvPr>
          <p:cNvSpPr/>
          <p:nvPr/>
        </p:nvSpPr>
        <p:spPr>
          <a:xfrm>
            <a:off x="6581422" y="3978989"/>
            <a:ext cx="2618444" cy="1064066"/>
          </a:xfrm>
          <a:prstGeom prst="roundRect">
            <a:avLst>
              <a:gd name="adj" fmla="val 2619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61229175-10C0-4633-BA9A-04DFA620AD4B}"/>
              </a:ext>
            </a:extLst>
          </p:cNvPr>
          <p:cNvSpPr/>
          <p:nvPr/>
        </p:nvSpPr>
        <p:spPr>
          <a:xfrm flipV="1">
            <a:off x="6581422" y="3992557"/>
            <a:ext cx="2618444" cy="230910"/>
          </a:xfrm>
          <a:custGeom>
            <a:avLst/>
            <a:gdLst>
              <a:gd name="connsiteX0" fmla="*/ 0 w 2618444"/>
              <a:gd name="connsiteY0" fmla="*/ 0 h 326491"/>
              <a:gd name="connsiteX1" fmla="*/ 2618444 w 2618444"/>
              <a:gd name="connsiteY1" fmla="*/ 0 h 326491"/>
              <a:gd name="connsiteX2" fmla="*/ 2618444 w 2618444"/>
              <a:gd name="connsiteY2" fmla="*/ 161872 h 326491"/>
              <a:gd name="connsiteX3" fmla="*/ 2509879 w 2618444"/>
              <a:gd name="connsiteY3" fmla="*/ 325659 h 326491"/>
              <a:gd name="connsiteX4" fmla="*/ 2505758 w 2618444"/>
              <a:gd name="connsiteY4" fmla="*/ 326491 h 326491"/>
              <a:gd name="connsiteX5" fmla="*/ 112686 w 2618444"/>
              <a:gd name="connsiteY5" fmla="*/ 326491 h 326491"/>
              <a:gd name="connsiteX6" fmla="*/ 108565 w 2618444"/>
              <a:gd name="connsiteY6" fmla="*/ 325659 h 326491"/>
              <a:gd name="connsiteX7" fmla="*/ 0 w 2618444"/>
              <a:gd name="connsiteY7" fmla="*/ 161872 h 32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8444" h="326491">
                <a:moveTo>
                  <a:pt x="0" y="0"/>
                </a:moveTo>
                <a:lnTo>
                  <a:pt x="2618444" y="0"/>
                </a:lnTo>
                <a:lnTo>
                  <a:pt x="2618444" y="161872"/>
                </a:lnTo>
                <a:cubicBezTo>
                  <a:pt x="2618444" y="235501"/>
                  <a:pt x="2573678" y="298674"/>
                  <a:pt x="2509879" y="325659"/>
                </a:cubicBezTo>
                <a:lnTo>
                  <a:pt x="2505758" y="326491"/>
                </a:lnTo>
                <a:lnTo>
                  <a:pt x="112686" y="326491"/>
                </a:lnTo>
                <a:lnTo>
                  <a:pt x="108565" y="325659"/>
                </a:lnTo>
                <a:cubicBezTo>
                  <a:pt x="44766" y="298674"/>
                  <a:pt x="0" y="235501"/>
                  <a:pt x="0" y="16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E69DFB-4434-41F3-B2BF-C242634C72BE}"/>
              </a:ext>
            </a:extLst>
          </p:cNvPr>
          <p:cNvSpPr txBox="1"/>
          <p:nvPr/>
        </p:nvSpPr>
        <p:spPr>
          <a:xfrm>
            <a:off x="6614274" y="4260063"/>
            <a:ext cx="265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안방 </a:t>
            </a:r>
            <a:r>
              <a:rPr lang="ko-KR" altLang="en-US" sz="1200" dirty="0" err="1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멀티탭</a:t>
            </a:r>
            <a:r>
              <a:rPr lang="ko-KR" altLang="en-US" sz="12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차단되었습니다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BCF3BD2-EBCA-42D4-A624-08899FE36FF6}"/>
              </a:ext>
            </a:extLst>
          </p:cNvPr>
          <p:cNvSpPr/>
          <p:nvPr/>
        </p:nvSpPr>
        <p:spPr>
          <a:xfrm>
            <a:off x="6663322" y="3985889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차단</a:t>
            </a:r>
            <a:endParaRPr lang="ko-KR" alt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9F27338-A1E3-4A23-844F-8217E2289BCD}"/>
              </a:ext>
            </a:extLst>
          </p:cNvPr>
          <p:cNvSpPr txBox="1"/>
          <p:nvPr/>
        </p:nvSpPr>
        <p:spPr>
          <a:xfrm>
            <a:off x="6510742" y="4523473"/>
            <a:ext cx="220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 전력량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3300 kWh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BD89C9-5AC3-4A61-B52D-16A88FC526D2}"/>
              </a:ext>
            </a:extLst>
          </p:cNvPr>
          <p:cNvSpPr txBox="1"/>
          <p:nvPr/>
        </p:nvSpPr>
        <p:spPr>
          <a:xfrm>
            <a:off x="6503493" y="4706355"/>
            <a:ext cx="220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남은 전력량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      0 kWh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5AE7658-C27E-4831-903E-C1F8E8237389}"/>
              </a:ext>
            </a:extLst>
          </p:cNvPr>
          <p:cNvSpPr/>
          <p:nvPr/>
        </p:nvSpPr>
        <p:spPr>
          <a:xfrm>
            <a:off x="6581422" y="5102802"/>
            <a:ext cx="2618444" cy="623068"/>
          </a:xfrm>
          <a:prstGeom prst="roundRect">
            <a:avLst>
              <a:gd name="adj" fmla="val 2619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51E087E7-54B6-4687-9839-504CAC02EA77}"/>
              </a:ext>
            </a:extLst>
          </p:cNvPr>
          <p:cNvSpPr/>
          <p:nvPr/>
        </p:nvSpPr>
        <p:spPr>
          <a:xfrm flipV="1">
            <a:off x="6581422" y="5116369"/>
            <a:ext cx="2618444" cy="230910"/>
          </a:xfrm>
          <a:custGeom>
            <a:avLst/>
            <a:gdLst>
              <a:gd name="connsiteX0" fmla="*/ 0 w 2618444"/>
              <a:gd name="connsiteY0" fmla="*/ 0 h 326491"/>
              <a:gd name="connsiteX1" fmla="*/ 2618444 w 2618444"/>
              <a:gd name="connsiteY1" fmla="*/ 0 h 326491"/>
              <a:gd name="connsiteX2" fmla="*/ 2618444 w 2618444"/>
              <a:gd name="connsiteY2" fmla="*/ 161872 h 326491"/>
              <a:gd name="connsiteX3" fmla="*/ 2509879 w 2618444"/>
              <a:gd name="connsiteY3" fmla="*/ 325659 h 326491"/>
              <a:gd name="connsiteX4" fmla="*/ 2505758 w 2618444"/>
              <a:gd name="connsiteY4" fmla="*/ 326491 h 326491"/>
              <a:gd name="connsiteX5" fmla="*/ 112686 w 2618444"/>
              <a:gd name="connsiteY5" fmla="*/ 326491 h 326491"/>
              <a:gd name="connsiteX6" fmla="*/ 108565 w 2618444"/>
              <a:gd name="connsiteY6" fmla="*/ 325659 h 326491"/>
              <a:gd name="connsiteX7" fmla="*/ 0 w 2618444"/>
              <a:gd name="connsiteY7" fmla="*/ 161872 h 32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8444" h="326491">
                <a:moveTo>
                  <a:pt x="0" y="0"/>
                </a:moveTo>
                <a:lnTo>
                  <a:pt x="2618444" y="0"/>
                </a:lnTo>
                <a:lnTo>
                  <a:pt x="2618444" y="161872"/>
                </a:lnTo>
                <a:cubicBezTo>
                  <a:pt x="2618444" y="235501"/>
                  <a:pt x="2573678" y="298674"/>
                  <a:pt x="2509879" y="325659"/>
                </a:cubicBezTo>
                <a:lnTo>
                  <a:pt x="2505758" y="326491"/>
                </a:lnTo>
                <a:lnTo>
                  <a:pt x="112686" y="326491"/>
                </a:lnTo>
                <a:lnTo>
                  <a:pt x="108565" y="325659"/>
                </a:lnTo>
                <a:cubicBezTo>
                  <a:pt x="44766" y="298674"/>
                  <a:pt x="0" y="235501"/>
                  <a:pt x="0" y="16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8FDFDC3-FC7C-4822-8431-1275A9BBFE00}"/>
              </a:ext>
            </a:extLst>
          </p:cNvPr>
          <p:cNvSpPr txBox="1"/>
          <p:nvPr/>
        </p:nvSpPr>
        <p:spPr>
          <a:xfrm>
            <a:off x="6614274" y="5383875"/>
            <a:ext cx="265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시간 </a:t>
            </a:r>
            <a:r>
              <a:rPr lang="en-US" altLang="ko-KR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00</a:t>
            </a:r>
            <a:r>
              <a:rPr lang="ko-KR" altLang="en-US" sz="12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뒤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ON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예약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-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드라이기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32A642-FF43-434F-AEDC-F9F426F9DAFF}"/>
              </a:ext>
            </a:extLst>
          </p:cNvPr>
          <p:cNvSpPr/>
          <p:nvPr/>
        </p:nvSpPr>
        <p:spPr>
          <a:xfrm>
            <a:off x="6663322" y="5109701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예약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92BB56-87D1-41C9-8190-925DF7AA6156}"/>
              </a:ext>
            </a:extLst>
          </p:cNvPr>
          <p:cNvSpPr txBox="1"/>
          <p:nvPr/>
        </p:nvSpPr>
        <p:spPr>
          <a:xfrm>
            <a:off x="8860321" y="1720731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2F66A9-693B-4BFD-A020-8BD581674C38}"/>
              </a:ext>
            </a:extLst>
          </p:cNvPr>
          <p:cNvSpPr txBox="1"/>
          <p:nvPr/>
        </p:nvSpPr>
        <p:spPr>
          <a:xfrm>
            <a:off x="8860321" y="2606579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387D8C4-C753-47F5-B961-620C78CE0CD2}"/>
              </a:ext>
            </a:extLst>
          </p:cNvPr>
          <p:cNvSpPr txBox="1"/>
          <p:nvPr/>
        </p:nvSpPr>
        <p:spPr>
          <a:xfrm>
            <a:off x="8860321" y="3262082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53B5123-E29C-468A-8020-65395E35249F}"/>
              </a:ext>
            </a:extLst>
          </p:cNvPr>
          <p:cNvSpPr txBox="1"/>
          <p:nvPr/>
        </p:nvSpPr>
        <p:spPr>
          <a:xfrm>
            <a:off x="8860321" y="3972774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A5FC74-D54A-4B6D-AF9D-72DCC8009D80}"/>
              </a:ext>
            </a:extLst>
          </p:cNvPr>
          <p:cNvSpPr txBox="1"/>
          <p:nvPr/>
        </p:nvSpPr>
        <p:spPr>
          <a:xfrm>
            <a:off x="8860321" y="5054062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E58B20-C0C7-4946-8026-6F12FD4220F2}"/>
              </a:ext>
            </a:extLst>
          </p:cNvPr>
          <p:cNvSpPr txBox="1"/>
          <p:nvPr/>
        </p:nvSpPr>
        <p:spPr>
          <a:xfrm>
            <a:off x="5732915" y="5983082"/>
            <a:ext cx="176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83763CE2-2D6F-494C-8D1A-A19AE6EDE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39" y="1287535"/>
            <a:ext cx="245488" cy="2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2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040986-F5DE-47FC-AB72-25D4E66B9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845228" y="443345"/>
            <a:ext cx="3445164" cy="659014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5E8F7A-255D-499B-8F7C-C882E31D73CF}"/>
              </a:ext>
            </a:extLst>
          </p:cNvPr>
          <p:cNvSpPr/>
          <p:nvPr/>
        </p:nvSpPr>
        <p:spPr>
          <a:xfrm>
            <a:off x="1196210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D0F69-C024-4EBE-8AC4-E55A15ED5211}"/>
              </a:ext>
            </a:extLst>
          </p:cNvPr>
          <p:cNvSpPr txBox="1"/>
          <p:nvPr/>
        </p:nvSpPr>
        <p:spPr>
          <a:xfrm>
            <a:off x="2058363" y="127495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기기 목록 조회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BBB20FD-247E-4D05-A5EF-066A98124B92}"/>
              </a:ext>
            </a:extLst>
          </p:cNvPr>
          <p:cNvCxnSpPr>
            <a:cxnSpLocks/>
          </p:cNvCxnSpPr>
          <p:nvPr/>
        </p:nvCxnSpPr>
        <p:spPr>
          <a:xfrm>
            <a:off x="1370609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CD2DB80C-C832-4614-B839-2EADB03FB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88" y="1237474"/>
            <a:ext cx="320146" cy="32014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69C75E6-DADF-46B1-9C77-DC7736246998}"/>
              </a:ext>
            </a:extLst>
          </p:cNvPr>
          <p:cNvSpPr txBox="1"/>
          <p:nvPr/>
        </p:nvSpPr>
        <p:spPr>
          <a:xfrm>
            <a:off x="1366594" y="1816740"/>
            <a:ext cx="479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  <a:endParaRPr lang="ko-KR" altLang="en-US" sz="13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EB40D5-B647-4C60-85DA-BEB229135160}"/>
              </a:ext>
            </a:extLst>
          </p:cNvPr>
          <p:cNvCxnSpPr>
            <a:cxnSpLocks/>
          </p:cNvCxnSpPr>
          <p:nvPr/>
        </p:nvCxnSpPr>
        <p:spPr>
          <a:xfrm>
            <a:off x="1360436" y="2231786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CC1CC3-5B01-413B-A2A3-3317FA93D112}"/>
              </a:ext>
            </a:extLst>
          </p:cNvPr>
          <p:cNvSpPr/>
          <p:nvPr/>
        </p:nvSpPr>
        <p:spPr>
          <a:xfrm>
            <a:off x="1896958" y="1795092"/>
            <a:ext cx="1327256" cy="304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선풍기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4397A02F-1D8A-4690-A36E-8C33B93475ED}"/>
              </a:ext>
            </a:extLst>
          </p:cNvPr>
          <p:cNvSpPr/>
          <p:nvPr/>
        </p:nvSpPr>
        <p:spPr>
          <a:xfrm flipV="1">
            <a:off x="3016379" y="1888714"/>
            <a:ext cx="136362" cy="11755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4A41EF-A8C1-4EC4-9027-D4029A77B16E}"/>
              </a:ext>
            </a:extLst>
          </p:cNvPr>
          <p:cNvSpPr/>
          <p:nvPr/>
        </p:nvSpPr>
        <p:spPr>
          <a:xfrm>
            <a:off x="2154199" y="4848135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검 색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1E6E93-735D-4B38-B90B-8F00BB89D4FB}"/>
              </a:ext>
            </a:extLst>
          </p:cNvPr>
          <p:cNvSpPr/>
          <p:nvPr/>
        </p:nvSpPr>
        <p:spPr>
          <a:xfrm>
            <a:off x="3261802" y="1795092"/>
            <a:ext cx="681093" cy="304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전체보기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77A54274-EB38-4E02-994C-574E2AF8A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4855134" y="443345"/>
            <a:ext cx="3445164" cy="6590146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A635DB-C8D2-48B8-A706-AFA501077070}"/>
              </a:ext>
            </a:extLst>
          </p:cNvPr>
          <p:cNvSpPr/>
          <p:nvPr/>
        </p:nvSpPr>
        <p:spPr>
          <a:xfrm>
            <a:off x="5206116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088193-CA64-43E1-9B75-D6CDDF30213C}"/>
              </a:ext>
            </a:extLst>
          </p:cNvPr>
          <p:cNvSpPr txBox="1"/>
          <p:nvPr/>
        </p:nvSpPr>
        <p:spPr>
          <a:xfrm>
            <a:off x="6068269" y="127495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 기기 목록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283F0D5-71D2-49FD-803B-1722AF340D65}"/>
              </a:ext>
            </a:extLst>
          </p:cNvPr>
          <p:cNvCxnSpPr>
            <a:cxnSpLocks/>
          </p:cNvCxnSpPr>
          <p:nvPr/>
        </p:nvCxnSpPr>
        <p:spPr>
          <a:xfrm>
            <a:off x="5380515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>
            <a:extLst>
              <a:ext uri="{FF2B5EF4-FFF2-40B4-BE49-F238E27FC236}">
                <a16:creationId xmlns:a16="http://schemas.microsoft.com/office/drawing/2014/main" id="{393C3F69-37E2-4ACD-A439-0154A7466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94" y="1237474"/>
            <a:ext cx="320146" cy="320146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A918758-5476-4277-804E-23FF1B5EA707}"/>
              </a:ext>
            </a:extLst>
          </p:cNvPr>
          <p:cNvCxnSpPr>
            <a:cxnSpLocks/>
          </p:cNvCxnSpPr>
          <p:nvPr/>
        </p:nvCxnSpPr>
        <p:spPr>
          <a:xfrm>
            <a:off x="5625654" y="3138744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B4E0811-874A-4A59-872F-FCF6356F85E3}"/>
              </a:ext>
            </a:extLst>
          </p:cNvPr>
          <p:cNvSpPr txBox="1"/>
          <p:nvPr/>
        </p:nvSpPr>
        <p:spPr>
          <a:xfrm>
            <a:off x="5625654" y="2888841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드라이기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3868A81-CAB9-4DAC-A606-03D436EDE9EF}"/>
              </a:ext>
            </a:extLst>
          </p:cNvPr>
          <p:cNvCxnSpPr>
            <a:cxnSpLocks/>
          </p:cNvCxnSpPr>
          <p:nvPr/>
        </p:nvCxnSpPr>
        <p:spPr>
          <a:xfrm>
            <a:off x="5625654" y="3472668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600B193-AB0B-4B37-A1CC-A5BD91D7024F}"/>
              </a:ext>
            </a:extLst>
          </p:cNvPr>
          <p:cNvSpPr txBox="1"/>
          <p:nvPr/>
        </p:nvSpPr>
        <p:spPr>
          <a:xfrm>
            <a:off x="5625654" y="3222765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아이폰 충전기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3F6E994-7C83-4B3A-909F-9E638E245BF2}"/>
              </a:ext>
            </a:extLst>
          </p:cNvPr>
          <p:cNvCxnSpPr>
            <a:cxnSpLocks/>
          </p:cNvCxnSpPr>
          <p:nvPr/>
        </p:nvCxnSpPr>
        <p:spPr>
          <a:xfrm>
            <a:off x="5625654" y="3806591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EBB21D8-ECB1-4E47-8A82-7F8CC82546C1}"/>
              </a:ext>
            </a:extLst>
          </p:cNvPr>
          <p:cNvSpPr txBox="1"/>
          <p:nvPr/>
        </p:nvSpPr>
        <p:spPr>
          <a:xfrm>
            <a:off x="5625654" y="3556688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에어컨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2BA6E16-FD1E-41B9-BD4C-100BDAE9A35D}"/>
              </a:ext>
            </a:extLst>
          </p:cNvPr>
          <p:cNvCxnSpPr>
            <a:cxnSpLocks/>
          </p:cNvCxnSpPr>
          <p:nvPr/>
        </p:nvCxnSpPr>
        <p:spPr>
          <a:xfrm>
            <a:off x="5625654" y="4139847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83D42EB-1BFB-4403-989D-6BA7161120CB}"/>
              </a:ext>
            </a:extLst>
          </p:cNvPr>
          <p:cNvSpPr txBox="1"/>
          <p:nvPr/>
        </p:nvSpPr>
        <p:spPr>
          <a:xfrm>
            <a:off x="5625654" y="3889944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온수매트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70A2326-57FC-442F-830A-207EB78060E7}"/>
              </a:ext>
            </a:extLst>
          </p:cNvPr>
          <p:cNvCxnSpPr>
            <a:cxnSpLocks/>
          </p:cNvCxnSpPr>
          <p:nvPr/>
        </p:nvCxnSpPr>
        <p:spPr>
          <a:xfrm>
            <a:off x="5625654" y="4470056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66B5D0E-5B3E-4665-8C07-367543F0AD1F}"/>
              </a:ext>
            </a:extLst>
          </p:cNvPr>
          <p:cNvSpPr txBox="1"/>
          <p:nvPr/>
        </p:nvSpPr>
        <p:spPr>
          <a:xfrm>
            <a:off x="5625654" y="4220153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커피포트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4AAE347-8E3E-419E-957C-32A677C290E6}"/>
              </a:ext>
            </a:extLst>
          </p:cNvPr>
          <p:cNvCxnSpPr>
            <a:cxnSpLocks/>
          </p:cNvCxnSpPr>
          <p:nvPr/>
        </p:nvCxnSpPr>
        <p:spPr>
          <a:xfrm>
            <a:off x="5625654" y="2807438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CE6E72-8382-498F-960E-1C930728CAFD}"/>
              </a:ext>
            </a:extLst>
          </p:cNvPr>
          <p:cNvSpPr txBox="1"/>
          <p:nvPr/>
        </p:nvSpPr>
        <p:spPr>
          <a:xfrm>
            <a:off x="5625654" y="2557535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선풍기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6BB8E8B-3AEB-4DD7-B7C4-25CCC15629E1}"/>
              </a:ext>
            </a:extLst>
          </p:cNvPr>
          <p:cNvCxnSpPr>
            <a:cxnSpLocks/>
          </p:cNvCxnSpPr>
          <p:nvPr/>
        </p:nvCxnSpPr>
        <p:spPr>
          <a:xfrm>
            <a:off x="5625654" y="2473514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5BA1549-21E4-43C3-8DC7-378952198E5D}"/>
              </a:ext>
            </a:extLst>
          </p:cNvPr>
          <p:cNvSpPr txBox="1"/>
          <p:nvPr/>
        </p:nvSpPr>
        <p:spPr>
          <a:xfrm>
            <a:off x="5625654" y="2223611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거실 선풍기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181B633-1495-4F90-BBDB-A1C383F0198F}"/>
              </a:ext>
            </a:extLst>
          </p:cNvPr>
          <p:cNvCxnSpPr>
            <a:cxnSpLocks/>
          </p:cNvCxnSpPr>
          <p:nvPr/>
        </p:nvCxnSpPr>
        <p:spPr>
          <a:xfrm>
            <a:off x="5625654" y="2141683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7083A-18C7-46EF-A36F-AADFE89EB792}"/>
              </a:ext>
            </a:extLst>
          </p:cNvPr>
          <p:cNvSpPr txBox="1"/>
          <p:nvPr/>
        </p:nvSpPr>
        <p:spPr>
          <a:xfrm>
            <a:off x="5625654" y="1891780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안방 선풍기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48EB793-D288-4B20-A5F4-7429307787B6}"/>
              </a:ext>
            </a:extLst>
          </p:cNvPr>
          <p:cNvSpPr/>
          <p:nvPr/>
        </p:nvSpPr>
        <p:spPr>
          <a:xfrm>
            <a:off x="5380515" y="1775004"/>
            <a:ext cx="2522914" cy="31232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73E0E57-9E59-4B82-A875-FC31795AF237}"/>
              </a:ext>
            </a:extLst>
          </p:cNvPr>
          <p:cNvSpPr/>
          <p:nvPr/>
        </p:nvSpPr>
        <p:spPr>
          <a:xfrm>
            <a:off x="5215351" y="5622171"/>
            <a:ext cx="2826327" cy="5390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DDF0160-571A-4B98-8AFB-86747236001D}"/>
              </a:ext>
            </a:extLst>
          </p:cNvPr>
          <p:cNvSpPr/>
          <p:nvPr/>
        </p:nvSpPr>
        <p:spPr>
          <a:xfrm>
            <a:off x="5336394" y="5773895"/>
            <a:ext cx="1101858" cy="2705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작은방 선풍기   </a:t>
            </a:r>
            <a:r>
              <a:rPr lang="en-US" altLang="ko-KR" sz="9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</a:t>
            </a:r>
            <a:endParaRPr lang="ko-KR" altLang="en-US" sz="105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0AB204-08E4-4C61-BD0B-1BF2B14745A9}"/>
              </a:ext>
            </a:extLst>
          </p:cNvPr>
          <p:cNvSpPr/>
          <p:nvPr/>
        </p:nvSpPr>
        <p:spPr>
          <a:xfrm>
            <a:off x="6508966" y="5773895"/>
            <a:ext cx="1101858" cy="2705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드라이기           </a:t>
            </a:r>
            <a:r>
              <a:rPr lang="en-US" altLang="ko-KR" sz="9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</a:t>
            </a:r>
            <a:endParaRPr lang="ko-KR" altLang="en-US" sz="105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C06C09-CD0F-4BDF-B861-1A49344B4156}"/>
              </a:ext>
            </a:extLst>
          </p:cNvPr>
          <p:cNvSpPr/>
          <p:nvPr/>
        </p:nvSpPr>
        <p:spPr>
          <a:xfrm>
            <a:off x="6093443" y="5113406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검 색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2435CCF-9101-43E9-9E7B-6C5F6402A400}"/>
              </a:ext>
            </a:extLst>
          </p:cNvPr>
          <p:cNvSpPr txBox="1"/>
          <p:nvPr/>
        </p:nvSpPr>
        <p:spPr>
          <a:xfrm>
            <a:off x="5371280" y="2213888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○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46C029-D57A-4BF2-904F-1D3CCF33C0F5}"/>
              </a:ext>
            </a:extLst>
          </p:cNvPr>
          <p:cNvSpPr txBox="1"/>
          <p:nvPr/>
        </p:nvSpPr>
        <p:spPr>
          <a:xfrm>
            <a:off x="5371280" y="2549816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●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049EFDB-DD2D-4A4F-B6DB-8A8B56BAB2C3}"/>
              </a:ext>
            </a:extLst>
          </p:cNvPr>
          <p:cNvSpPr txBox="1"/>
          <p:nvPr/>
        </p:nvSpPr>
        <p:spPr>
          <a:xfrm>
            <a:off x="5371280" y="1862592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○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52AEB52-2512-40F3-BB4F-B8B4A0F20613}"/>
              </a:ext>
            </a:extLst>
          </p:cNvPr>
          <p:cNvSpPr txBox="1"/>
          <p:nvPr/>
        </p:nvSpPr>
        <p:spPr>
          <a:xfrm>
            <a:off x="5371280" y="2882824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●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200D22A-0D46-47FE-9BB7-996551BACB84}"/>
              </a:ext>
            </a:extLst>
          </p:cNvPr>
          <p:cNvSpPr txBox="1"/>
          <p:nvPr/>
        </p:nvSpPr>
        <p:spPr>
          <a:xfrm>
            <a:off x="5371280" y="3535572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○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D2A87DC-6D71-453B-83EB-94659ED3E5BD}"/>
              </a:ext>
            </a:extLst>
          </p:cNvPr>
          <p:cNvSpPr txBox="1"/>
          <p:nvPr/>
        </p:nvSpPr>
        <p:spPr>
          <a:xfrm>
            <a:off x="5371280" y="3184276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○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B5452AD-62EA-4503-B1F1-D2A420B043F1}"/>
              </a:ext>
            </a:extLst>
          </p:cNvPr>
          <p:cNvSpPr txBox="1"/>
          <p:nvPr/>
        </p:nvSpPr>
        <p:spPr>
          <a:xfrm>
            <a:off x="5371280" y="4208305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○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F7F81DD-430C-4338-BC5C-86A1FD9B7085}"/>
              </a:ext>
            </a:extLst>
          </p:cNvPr>
          <p:cNvSpPr txBox="1"/>
          <p:nvPr/>
        </p:nvSpPr>
        <p:spPr>
          <a:xfrm>
            <a:off x="5371280" y="3857009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○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4139309-ABCF-49DA-AD82-320B0CCB3C3E}"/>
              </a:ext>
            </a:extLst>
          </p:cNvPr>
          <p:cNvCxnSpPr>
            <a:cxnSpLocks/>
          </p:cNvCxnSpPr>
          <p:nvPr/>
        </p:nvCxnSpPr>
        <p:spPr>
          <a:xfrm>
            <a:off x="1594718" y="3270409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C80AEBA-ECBE-47FC-AD1D-BCDEE9769482}"/>
              </a:ext>
            </a:extLst>
          </p:cNvPr>
          <p:cNvSpPr txBox="1"/>
          <p:nvPr/>
        </p:nvSpPr>
        <p:spPr>
          <a:xfrm>
            <a:off x="1594718" y="3020506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선풍기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E5FD4BC-73AD-4B11-9A29-A8CA629C00D5}"/>
              </a:ext>
            </a:extLst>
          </p:cNvPr>
          <p:cNvCxnSpPr>
            <a:cxnSpLocks/>
          </p:cNvCxnSpPr>
          <p:nvPr/>
        </p:nvCxnSpPr>
        <p:spPr>
          <a:xfrm>
            <a:off x="1594718" y="2936485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B537DFA-17CA-4D31-9402-CA30D10A1C6D}"/>
              </a:ext>
            </a:extLst>
          </p:cNvPr>
          <p:cNvSpPr txBox="1"/>
          <p:nvPr/>
        </p:nvSpPr>
        <p:spPr>
          <a:xfrm>
            <a:off x="1594718" y="2686582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거실 선풍기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EF564D8-B161-4F03-B3F3-DB586DCA67BA}"/>
              </a:ext>
            </a:extLst>
          </p:cNvPr>
          <p:cNvCxnSpPr>
            <a:cxnSpLocks/>
          </p:cNvCxnSpPr>
          <p:nvPr/>
        </p:nvCxnSpPr>
        <p:spPr>
          <a:xfrm>
            <a:off x="1594718" y="2604654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F9C7ADB-1F86-4473-9088-A963A5F3B988}"/>
              </a:ext>
            </a:extLst>
          </p:cNvPr>
          <p:cNvSpPr txBox="1"/>
          <p:nvPr/>
        </p:nvSpPr>
        <p:spPr>
          <a:xfrm>
            <a:off x="1594718" y="2354751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안방 선풍기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398703-9217-496D-9142-9373913005AA}"/>
              </a:ext>
            </a:extLst>
          </p:cNvPr>
          <p:cNvSpPr txBox="1"/>
          <p:nvPr/>
        </p:nvSpPr>
        <p:spPr>
          <a:xfrm>
            <a:off x="1340344" y="2676859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○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34CB3A-F81B-453E-AE98-539890855701}"/>
              </a:ext>
            </a:extLst>
          </p:cNvPr>
          <p:cNvSpPr txBox="1"/>
          <p:nvPr/>
        </p:nvSpPr>
        <p:spPr>
          <a:xfrm>
            <a:off x="1340344" y="3012787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●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AB105-4304-4156-B7A8-63FD85DE6E7E}"/>
              </a:ext>
            </a:extLst>
          </p:cNvPr>
          <p:cNvSpPr txBox="1"/>
          <p:nvPr/>
        </p:nvSpPr>
        <p:spPr>
          <a:xfrm>
            <a:off x="1340344" y="2325563"/>
            <a:ext cx="2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○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65A9F00-6940-489D-84F2-9E8A3EAED911}"/>
              </a:ext>
            </a:extLst>
          </p:cNvPr>
          <p:cNvSpPr/>
          <p:nvPr/>
        </p:nvSpPr>
        <p:spPr>
          <a:xfrm>
            <a:off x="1205445" y="5622171"/>
            <a:ext cx="2826327" cy="5390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1DF5A85-765B-4D84-B776-5DA767D08427}"/>
              </a:ext>
            </a:extLst>
          </p:cNvPr>
          <p:cNvSpPr/>
          <p:nvPr/>
        </p:nvSpPr>
        <p:spPr>
          <a:xfrm>
            <a:off x="1326488" y="5773895"/>
            <a:ext cx="1101858" cy="2705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작은방 선풍기   </a:t>
            </a:r>
            <a:r>
              <a:rPr lang="en-US" altLang="ko-KR" sz="9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</a:t>
            </a:r>
            <a:endParaRPr lang="ko-KR" altLang="en-US" sz="105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991DB8C9-7D04-4881-9DC1-924EDF6BB6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91" y="1282035"/>
            <a:ext cx="230838" cy="230838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B79E69A2-4400-4182-8CE2-42F81B98E33B}"/>
              </a:ext>
            </a:extLst>
          </p:cNvPr>
          <p:cNvSpPr txBox="1"/>
          <p:nvPr/>
        </p:nvSpPr>
        <p:spPr>
          <a:xfrm>
            <a:off x="81889" y="104791"/>
            <a:ext cx="155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기기 목록 조회</a:t>
            </a: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F1ACF87A-3DE5-4E20-BA45-95CF3FF84B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12" y="1282035"/>
            <a:ext cx="230838" cy="2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01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A6A8C1-5AAE-4A77-92C5-A3B117BE54E7}"/>
              </a:ext>
            </a:extLst>
          </p:cNvPr>
          <p:cNvSpPr txBox="1"/>
          <p:nvPr/>
        </p:nvSpPr>
        <p:spPr>
          <a:xfrm>
            <a:off x="81889" y="104791"/>
            <a:ext cx="155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사용량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87FA69-1A7A-4FE0-86BB-B161E22CD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1634490" y="404011"/>
            <a:ext cx="3445164" cy="6590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FA53FA-19DF-480D-9114-88A2A300BB09}"/>
              </a:ext>
            </a:extLst>
          </p:cNvPr>
          <p:cNvSpPr/>
          <p:nvPr/>
        </p:nvSpPr>
        <p:spPr>
          <a:xfrm>
            <a:off x="1926790" y="1062795"/>
            <a:ext cx="2894154" cy="502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E3EE-15A4-4BF5-B931-100D8CDBBB22}"/>
              </a:ext>
            </a:extLst>
          </p:cNvPr>
          <p:cNvSpPr txBox="1"/>
          <p:nvPr/>
        </p:nvSpPr>
        <p:spPr>
          <a:xfrm>
            <a:off x="2829521" y="1218997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645C37-E313-4232-966F-583A96837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64" y="1197423"/>
            <a:ext cx="320146" cy="320146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65A1842-4E4D-430F-B049-80D3A7E9BDC9}"/>
              </a:ext>
            </a:extLst>
          </p:cNvPr>
          <p:cNvSpPr/>
          <p:nvPr/>
        </p:nvSpPr>
        <p:spPr>
          <a:xfrm>
            <a:off x="3357072" y="1631660"/>
            <a:ext cx="1435704" cy="271883"/>
          </a:xfrm>
          <a:custGeom>
            <a:avLst/>
            <a:gdLst>
              <a:gd name="connsiteX0" fmla="*/ 0 w 1435704"/>
              <a:gd name="connsiteY0" fmla="*/ 0 h 271883"/>
              <a:gd name="connsiteX1" fmla="*/ 1390389 w 1435704"/>
              <a:gd name="connsiteY1" fmla="*/ 0 h 271883"/>
              <a:gd name="connsiteX2" fmla="*/ 1435704 w 1435704"/>
              <a:gd name="connsiteY2" fmla="*/ 45315 h 271883"/>
              <a:gd name="connsiteX3" fmla="*/ 1435704 w 1435704"/>
              <a:gd name="connsiteY3" fmla="*/ 226568 h 271883"/>
              <a:gd name="connsiteX4" fmla="*/ 1390389 w 1435704"/>
              <a:gd name="connsiteY4" fmla="*/ 271883 h 271883"/>
              <a:gd name="connsiteX5" fmla="*/ 0 w 1435704"/>
              <a:gd name="connsiteY5" fmla="*/ 271883 h 27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5704" h="271883">
                <a:moveTo>
                  <a:pt x="0" y="0"/>
                </a:moveTo>
                <a:lnTo>
                  <a:pt x="1390389" y="0"/>
                </a:lnTo>
                <a:cubicBezTo>
                  <a:pt x="1415416" y="0"/>
                  <a:pt x="1435704" y="20288"/>
                  <a:pt x="1435704" y="45315"/>
                </a:cubicBezTo>
                <a:lnTo>
                  <a:pt x="1435704" y="226568"/>
                </a:lnTo>
                <a:cubicBezTo>
                  <a:pt x="1435704" y="251595"/>
                  <a:pt x="1415416" y="271883"/>
                  <a:pt x="1390389" y="271883"/>
                </a:cubicBezTo>
                <a:lnTo>
                  <a:pt x="0" y="271883"/>
                </a:lnTo>
                <a:close/>
              </a:path>
            </a:pathLst>
          </a:custGeom>
          <a:solidFill>
            <a:srgbClr val="FAAC21"/>
          </a:solidFill>
          <a:ln>
            <a:solidFill>
              <a:srgbClr val="FAA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6BD026-7FD8-4220-83E9-2A15D5BA6B4C}"/>
              </a:ext>
            </a:extLst>
          </p:cNvPr>
          <p:cNvSpPr/>
          <p:nvPr/>
        </p:nvSpPr>
        <p:spPr>
          <a:xfrm>
            <a:off x="2002334" y="1631659"/>
            <a:ext cx="2790442" cy="271883"/>
          </a:xfrm>
          <a:prstGeom prst="roundRect">
            <a:avLst/>
          </a:prstGeom>
          <a:noFill/>
          <a:ln w="12700">
            <a:solidFill>
              <a:srgbClr val="FAA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652C6-6D91-4FA7-8D9A-8B950C806EAA}"/>
              </a:ext>
            </a:extLst>
          </p:cNvPr>
          <p:cNvSpPr txBox="1"/>
          <p:nvPr/>
        </p:nvSpPr>
        <p:spPr>
          <a:xfrm>
            <a:off x="2437387" y="1631658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89A9C-75C9-485C-9148-5A8B897A5DCA}"/>
              </a:ext>
            </a:extLst>
          </p:cNvPr>
          <p:cNvSpPr txBox="1"/>
          <p:nvPr/>
        </p:nvSpPr>
        <p:spPr>
          <a:xfrm>
            <a:off x="3792125" y="1631658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C9F466-CE23-41F4-AA9A-82760D2EFCAB}"/>
              </a:ext>
            </a:extLst>
          </p:cNvPr>
          <p:cNvSpPr/>
          <p:nvPr/>
        </p:nvSpPr>
        <p:spPr>
          <a:xfrm>
            <a:off x="2044686" y="2048349"/>
            <a:ext cx="2707521" cy="1781984"/>
          </a:xfrm>
          <a:prstGeom prst="roundRect">
            <a:avLst>
              <a:gd name="adj" fmla="val 8062"/>
            </a:avLst>
          </a:prstGeom>
          <a:solidFill>
            <a:srgbClr val="FAAC2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A02907BE-2FEF-4699-A089-A456EF7DD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731423"/>
              </p:ext>
            </p:extLst>
          </p:nvPr>
        </p:nvGraphicFramePr>
        <p:xfrm>
          <a:off x="1942284" y="2263233"/>
          <a:ext cx="2699395" cy="1520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D5B399-C6E3-4684-A172-3C57F848AA82}"/>
              </a:ext>
            </a:extLst>
          </p:cNvPr>
          <p:cNvCxnSpPr>
            <a:cxnSpLocks/>
          </p:cNvCxnSpPr>
          <p:nvPr/>
        </p:nvCxnSpPr>
        <p:spPr>
          <a:xfrm>
            <a:off x="2141064" y="2468660"/>
            <a:ext cx="2522914" cy="0"/>
          </a:xfrm>
          <a:prstGeom prst="line">
            <a:avLst/>
          </a:prstGeom>
          <a:ln>
            <a:solidFill>
              <a:schemeClr val="bg1"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970288-2606-4A11-9A8C-67D2FAF45720}"/>
              </a:ext>
            </a:extLst>
          </p:cNvPr>
          <p:cNvSpPr txBox="1"/>
          <p:nvPr/>
        </p:nvSpPr>
        <p:spPr>
          <a:xfrm>
            <a:off x="2100674" y="2051969"/>
            <a:ext cx="934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거실 선풍기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CC9C2-719D-48D4-B4C8-EC29F92D010E}"/>
              </a:ext>
            </a:extLst>
          </p:cNvPr>
          <p:cNvSpPr txBox="1"/>
          <p:nvPr/>
        </p:nvSpPr>
        <p:spPr>
          <a:xfrm>
            <a:off x="2102420" y="2217330"/>
            <a:ext cx="934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드라이기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A99F1-45D7-4F5D-8F4C-0D02F98C27DF}"/>
              </a:ext>
            </a:extLst>
          </p:cNvPr>
          <p:cNvSpPr txBox="1"/>
          <p:nvPr/>
        </p:nvSpPr>
        <p:spPr>
          <a:xfrm>
            <a:off x="3747118" y="2070257"/>
            <a:ext cx="934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530 kWh</a:t>
            </a:r>
            <a:endParaRPr lang="ko-KR" altLang="en-US" sz="105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5D6A88-D941-49A1-893F-58D4273EE73B}"/>
              </a:ext>
            </a:extLst>
          </p:cNvPr>
          <p:cNvSpPr txBox="1"/>
          <p:nvPr/>
        </p:nvSpPr>
        <p:spPr>
          <a:xfrm>
            <a:off x="3747118" y="2234928"/>
            <a:ext cx="9340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alpha val="6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평균 </a:t>
            </a:r>
            <a:r>
              <a:rPr lang="en-US" altLang="ko-KR" sz="800" dirty="0">
                <a:solidFill>
                  <a:schemeClr val="bg1">
                    <a:alpha val="6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392Wh</a:t>
            </a:r>
            <a:endParaRPr lang="ko-KR" altLang="en-US" sz="800" dirty="0">
              <a:solidFill>
                <a:schemeClr val="bg1">
                  <a:alpha val="6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F7DE28-9A69-4A33-91D3-B1A3E02C8858}"/>
              </a:ext>
            </a:extLst>
          </p:cNvPr>
          <p:cNvSpPr/>
          <p:nvPr/>
        </p:nvSpPr>
        <p:spPr>
          <a:xfrm>
            <a:off x="3556720" y="4032873"/>
            <a:ext cx="1194939" cy="271577"/>
          </a:xfrm>
          <a:prstGeom prst="roundRect">
            <a:avLst/>
          </a:prstGeom>
          <a:noFill/>
          <a:ln>
            <a:solidFill>
              <a:srgbClr val="FAA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 / 11 / 09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A9A01DC-D353-44EB-B885-21A7F3F4AD44}"/>
              </a:ext>
            </a:extLst>
          </p:cNvPr>
          <p:cNvSpPr/>
          <p:nvPr/>
        </p:nvSpPr>
        <p:spPr>
          <a:xfrm>
            <a:off x="2063945" y="4032873"/>
            <a:ext cx="1194939" cy="271577"/>
          </a:xfrm>
          <a:prstGeom prst="roundRect">
            <a:avLst/>
          </a:prstGeom>
          <a:noFill/>
          <a:ln>
            <a:solidFill>
              <a:srgbClr val="FAA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 / 10 / 01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264CAA-D580-4843-A7F6-8CF3F6F13F7F}"/>
              </a:ext>
            </a:extLst>
          </p:cNvPr>
          <p:cNvSpPr txBox="1"/>
          <p:nvPr/>
        </p:nvSpPr>
        <p:spPr>
          <a:xfrm>
            <a:off x="3278163" y="4045101"/>
            <a:ext cx="273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~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B8083A-8BD9-4653-9847-00F509C38536}"/>
              </a:ext>
            </a:extLst>
          </p:cNvPr>
          <p:cNvSpPr txBox="1"/>
          <p:nvPr/>
        </p:nvSpPr>
        <p:spPr>
          <a:xfrm>
            <a:off x="2123324" y="4729191"/>
            <a:ext cx="103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전기 사용량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8C92B-F717-4A9A-976D-594FF952C000}"/>
              </a:ext>
            </a:extLst>
          </p:cNvPr>
          <p:cNvSpPr txBox="1"/>
          <p:nvPr/>
        </p:nvSpPr>
        <p:spPr>
          <a:xfrm>
            <a:off x="2123324" y="5052293"/>
            <a:ext cx="103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전기 요금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EA3418-B788-4E56-9C1D-72A7BC023353}"/>
              </a:ext>
            </a:extLst>
          </p:cNvPr>
          <p:cNvSpPr txBox="1"/>
          <p:nvPr/>
        </p:nvSpPr>
        <p:spPr>
          <a:xfrm>
            <a:off x="3629324" y="4729191"/>
            <a:ext cx="103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300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kWh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FC07C9-420E-4DE9-A561-2E998D41B2AB}"/>
              </a:ext>
            </a:extLst>
          </p:cNvPr>
          <p:cNvSpPr txBox="1"/>
          <p:nvPr/>
        </p:nvSpPr>
        <p:spPr>
          <a:xfrm>
            <a:off x="3629324" y="5052293"/>
            <a:ext cx="103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44,390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89AF1FC-C0D7-46A4-97B6-BF38342E4F91}"/>
              </a:ext>
            </a:extLst>
          </p:cNvPr>
          <p:cNvSpPr/>
          <p:nvPr/>
        </p:nvSpPr>
        <p:spPr>
          <a:xfrm>
            <a:off x="2044685" y="4608571"/>
            <a:ext cx="2706973" cy="876392"/>
          </a:xfrm>
          <a:prstGeom prst="roundRect">
            <a:avLst/>
          </a:prstGeom>
          <a:noFill/>
          <a:ln>
            <a:solidFill>
              <a:srgbClr val="FAA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091897-4987-45A7-8906-556DDA9EF75E}"/>
              </a:ext>
            </a:extLst>
          </p:cNvPr>
          <p:cNvSpPr txBox="1"/>
          <p:nvPr/>
        </p:nvSpPr>
        <p:spPr>
          <a:xfrm>
            <a:off x="6288726" y="5484963"/>
            <a:ext cx="394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 사용량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따로할지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같이할지 고민중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3E8257-B8F7-44D6-93A1-79DA9A6EA96D}"/>
              </a:ext>
            </a:extLst>
          </p:cNvPr>
          <p:cNvSpPr txBox="1"/>
          <p:nvPr/>
        </p:nvSpPr>
        <p:spPr>
          <a:xfrm>
            <a:off x="5135642" y="1762463"/>
            <a:ext cx="3945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530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뭔지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누적사용량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사용량 일사용량</a:t>
            </a:r>
          </a:p>
        </p:txBody>
      </p:sp>
    </p:spTree>
    <p:extLst>
      <p:ext uri="{BB962C8B-B14F-4D97-AF65-F5344CB8AC3E}">
        <p14:creationId xmlns:p14="http://schemas.microsoft.com/office/powerpoint/2010/main" val="3469836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3D5411-47D3-48A6-8737-5D99E6BA95C9}"/>
              </a:ext>
            </a:extLst>
          </p:cNvPr>
          <p:cNvSpPr txBox="1"/>
          <p:nvPr/>
        </p:nvSpPr>
        <p:spPr>
          <a:xfrm>
            <a:off x="81889" y="104791"/>
            <a:ext cx="155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기기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D099BA-4074-4E80-B344-BCBF1C939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614193" y="443345"/>
            <a:ext cx="3445164" cy="6590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B2B3DB-8540-490B-924B-1308880989B8}"/>
              </a:ext>
            </a:extLst>
          </p:cNvPr>
          <p:cNvSpPr/>
          <p:nvPr/>
        </p:nvSpPr>
        <p:spPr>
          <a:xfrm>
            <a:off x="965175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A25BB-902F-47A0-BF95-A28AA105CC52}"/>
              </a:ext>
            </a:extLst>
          </p:cNvPr>
          <p:cNvSpPr txBox="1"/>
          <p:nvPr/>
        </p:nvSpPr>
        <p:spPr>
          <a:xfrm>
            <a:off x="1827328" y="127495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기기 설정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C7D09F-4946-43E3-AA34-B81FCDDE412F}"/>
              </a:ext>
            </a:extLst>
          </p:cNvPr>
          <p:cNvCxnSpPr>
            <a:cxnSpLocks/>
          </p:cNvCxnSpPr>
          <p:nvPr/>
        </p:nvCxnSpPr>
        <p:spPr>
          <a:xfrm>
            <a:off x="1139574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A3C5DB2-C701-4ED8-88B1-7640666BF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53" y="1237474"/>
            <a:ext cx="320146" cy="32014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D953FB-5DAD-4C1D-85F7-75AEFE0F658A}"/>
              </a:ext>
            </a:extLst>
          </p:cNvPr>
          <p:cNvCxnSpPr>
            <a:cxnSpLocks/>
          </p:cNvCxnSpPr>
          <p:nvPr/>
        </p:nvCxnSpPr>
        <p:spPr>
          <a:xfrm>
            <a:off x="1193139" y="3138744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9CAE72-F70D-410C-A9DA-2B2497314E2D}"/>
              </a:ext>
            </a:extLst>
          </p:cNvPr>
          <p:cNvSpPr txBox="1"/>
          <p:nvPr/>
        </p:nvSpPr>
        <p:spPr>
          <a:xfrm>
            <a:off x="1193139" y="2888841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드라이기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BDA7089-AAF7-4D43-B438-A691085F9B32}"/>
              </a:ext>
            </a:extLst>
          </p:cNvPr>
          <p:cNvCxnSpPr>
            <a:cxnSpLocks/>
          </p:cNvCxnSpPr>
          <p:nvPr/>
        </p:nvCxnSpPr>
        <p:spPr>
          <a:xfrm>
            <a:off x="1193139" y="3472668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784CDD-2F6F-4A51-A0B3-6235DBC4DF4F}"/>
              </a:ext>
            </a:extLst>
          </p:cNvPr>
          <p:cNvSpPr txBox="1"/>
          <p:nvPr/>
        </p:nvSpPr>
        <p:spPr>
          <a:xfrm>
            <a:off x="1193139" y="3222765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아이폰 충전기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8AB1F0-5A64-4C3A-BF34-C8E6D9CC2BA7}"/>
              </a:ext>
            </a:extLst>
          </p:cNvPr>
          <p:cNvCxnSpPr>
            <a:cxnSpLocks/>
          </p:cNvCxnSpPr>
          <p:nvPr/>
        </p:nvCxnSpPr>
        <p:spPr>
          <a:xfrm>
            <a:off x="1193139" y="3806591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C62B7E-6A11-40B1-9F97-10C0CE0BFD8A}"/>
              </a:ext>
            </a:extLst>
          </p:cNvPr>
          <p:cNvSpPr txBox="1"/>
          <p:nvPr/>
        </p:nvSpPr>
        <p:spPr>
          <a:xfrm>
            <a:off x="1193139" y="3556688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에어컨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C807238-7BBE-4D8D-B5B1-20784DCB6155}"/>
              </a:ext>
            </a:extLst>
          </p:cNvPr>
          <p:cNvCxnSpPr>
            <a:cxnSpLocks/>
          </p:cNvCxnSpPr>
          <p:nvPr/>
        </p:nvCxnSpPr>
        <p:spPr>
          <a:xfrm>
            <a:off x="1193139" y="4139847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893266-2807-42FF-83B5-AE017CEC7E5B}"/>
              </a:ext>
            </a:extLst>
          </p:cNvPr>
          <p:cNvSpPr txBox="1"/>
          <p:nvPr/>
        </p:nvSpPr>
        <p:spPr>
          <a:xfrm>
            <a:off x="1193139" y="3889944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온수매트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3568DD-F023-4468-8E79-5EEAD771D1F0}"/>
              </a:ext>
            </a:extLst>
          </p:cNvPr>
          <p:cNvCxnSpPr>
            <a:cxnSpLocks/>
          </p:cNvCxnSpPr>
          <p:nvPr/>
        </p:nvCxnSpPr>
        <p:spPr>
          <a:xfrm>
            <a:off x="1193139" y="4470056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F91A52-DA07-489A-ADD9-8710CB5C3BC0}"/>
              </a:ext>
            </a:extLst>
          </p:cNvPr>
          <p:cNvSpPr txBox="1"/>
          <p:nvPr/>
        </p:nvSpPr>
        <p:spPr>
          <a:xfrm>
            <a:off x="1193139" y="4220153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커피포트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B65A1AB-2E8E-4297-B876-4DC802BB0BB9}"/>
              </a:ext>
            </a:extLst>
          </p:cNvPr>
          <p:cNvCxnSpPr>
            <a:cxnSpLocks/>
          </p:cNvCxnSpPr>
          <p:nvPr/>
        </p:nvCxnSpPr>
        <p:spPr>
          <a:xfrm>
            <a:off x="1193139" y="2807438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D78B08-7066-48F1-B745-28955D16E556}"/>
              </a:ext>
            </a:extLst>
          </p:cNvPr>
          <p:cNvSpPr txBox="1"/>
          <p:nvPr/>
        </p:nvSpPr>
        <p:spPr>
          <a:xfrm>
            <a:off x="1193139" y="2557535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선풍기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20421F-252A-4419-B915-77CFC10E31B8}"/>
              </a:ext>
            </a:extLst>
          </p:cNvPr>
          <p:cNvCxnSpPr>
            <a:cxnSpLocks/>
          </p:cNvCxnSpPr>
          <p:nvPr/>
        </p:nvCxnSpPr>
        <p:spPr>
          <a:xfrm>
            <a:off x="1193139" y="2473514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A5CA45-6687-4602-8A5C-8FB48660628D}"/>
              </a:ext>
            </a:extLst>
          </p:cNvPr>
          <p:cNvSpPr txBox="1"/>
          <p:nvPr/>
        </p:nvSpPr>
        <p:spPr>
          <a:xfrm>
            <a:off x="1193139" y="2223611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거실 선풍기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F4546D-939D-42F1-B501-E4D07BB0E9B6}"/>
              </a:ext>
            </a:extLst>
          </p:cNvPr>
          <p:cNvCxnSpPr>
            <a:cxnSpLocks/>
          </p:cNvCxnSpPr>
          <p:nvPr/>
        </p:nvCxnSpPr>
        <p:spPr>
          <a:xfrm>
            <a:off x="1193139" y="2141683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7565BF-78FC-4CCD-94F3-610198537CDD}"/>
              </a:ext>
            </a:extLst>
          </p:cNvPr>
          <p:cNvSpPr txBox="1"/>
          <p:nvPr/>
        </p:nvSpPr>
        <p:spPr>
          <a:xfrm>
            <a:off x="1193139" y="1891780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안방 선풍기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6ED174-F498-4BF2-98FF-FD71E9D6835E}"/>
              </a:ext>
            </a:extLst>
          </p:cNvPr>
          <p:cNvSpPr/>
          <p:nvPr/>
        </p:nvSpPr>
        <p:spPr>
          <a:xfrm>
            <a:off x="1139574" y="1775004"/>
            <a:ext cx="2522914" cy="31232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27B346-3736-4C09-8559-1B432BAA7967}"/>
              </a:ext>
            </a:extLst>
          </p:cNvPr>
          <p:cNvSpPr/>
          <p:nvPr/>
        </p:nvSpPr>
        <p:spPr>
          <a:xfrm>
            <a:off x="2476536" y="5501602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</a:t>
            </a:r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90CFE6-11EC-4167-8E5E-CF7FE4B98BE8}"/>
              </a:ext>
            </a:extLst>
          </p:cNvPr>
          <p:cNvSpPr/>
          <p:nvPr/>
        </p:nvSpPr>
        <p:spPr>
          <a:xfrm>
            <a:off x="1193139" y="5501602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 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D192C7-3C3C-4C8B-A689-7D889D8D6B15}"/>
              </a:ext>
            </a:extLst>
          </p:cNvPr>
          <p:cNvSpPr txBox="1"/>
          <p:nvPr/>
        </p:nvSpPr>
        <p:spPr>
          <a:xfrm>
            <a:off x="3248684" y="1883262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1C6296-B919-4926-8961-3B9AAE2C147A}"/>
              </a:ext>
            </a:extLst>
          </p:cNvPr>
          <p:cNvSpPr txBox="1"/>
          <p:nvPr/>
        </p:nvSpPr>
        <p:spPr>
          <a:xfrm>
            <a:off x="3248684" y="2206027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CCAD4F-8D6C-4F2C-A362-FFF369AC1377}"/>
              </a:ext>
            </a:extLst>
          </p:cNvPr>
          <p:cNvSpPr txBox="1"/>
          <p:nvPr/>
        </p:nvSpPr>
        <p:spPr>
          <a:xfrm>
            <a:off x="3248684" y="2521198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9810DD-7ABA-4E82-8DA9-BA02B8D71D4F}"/>
              </a:ext>
            </a:extLst>
          </p:cNvPr>
          <p:cNvSpPr txBox="1"/>
          <p:nvPr/>
        </p:nvSpPr>
        <p:spPr>
          <a:xfrm>
            <a:off x="3248684" y="2854453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935584-3DB8-4C11-9916-90A5ACD89743}"/>
              </a:ext>
            </a:extLst>
          </p:cNvPr>
          <p:cNvSpPr txBox="1"/>
          <p:nvPr/>
        </p:nvSpPr>
        <p:spPr>
          <a:xfrm>
            <a:off x="3248684" y="3205729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37EAA-390C-40F1-A13F-DAA07F1BA0B7}"/>
              </a:ext>
            </a:extLst>
          </p:cNvPr>
          <p:cNvSpPr txBox="1"/>
          <p:nvPr/>
        </p:nvSpPr>
        <p:spPr>
          <a:xfrm>
            <a:off x="3248684" y="3538984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F6383F-5ADA-42C1-B140-4664C6931AA1}"/>
              </a:ext>
            </a:extLst>
          </p:cNvPr>
          <p:cNvSpPr txBox="1"/>
          <p:nvPr/>
        </p:nvSpPr>
        <p:spPr>
          <a:xfrm>
            <a:off x="3248684" y="3863468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D6D913-592A-4F53-9D95-9F39321ECD2D}"/>
              </a:ext>
            </a:extLst>
          </p:cNvPr>
          <p:cNvSpPr txBox="1"/>
          <p:nvPr/>
        </p:nvSpPr>
        <p:spPr>
          <a:xfrm>
            <a:off x="3248684" y="4191410"/>
            <a:ext cx="337925" cy="2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F975FF-747A-4E9A-A26E-BB63F0E15B65}"/>
              </a:ext>
            </a:extLst>
          </p:cNvPr>
          <p:cNvSpPr txBox="1"/>
          <p:nvPr/>
        </p:nvSpPr>
        <p:spPr>
          <a:xfrm>
            <a:off x="9485110" y="2592843"/>
            <a:ext cx="25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기기 삭제요청을 </a:t>
            </a:r>
            <a:r>
              <a:rPr lang="ko-KR" altLang="en-US" sz="14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할지말지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모루겠쥼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~~</a:t>
            </a:r>
            <a:endParaRPr lang="ko-KR" altLang="en-US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AB13035-7181-429C-B0B9-9C958C68C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5012706" y="443345"/>
            <a:ext cx="3445164" cy="6590146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8886731-1F99-402A-8E24-627CEDB1B20A}"/>
              </a:ext>
            </a:extLst>
          </p:cNvPr>
          <p:cNvSpPr/>
          <p:nvPr/>
        </p:nvSpPr>
        <p:spPr>
          <a:xfrm>
            <a:off x="5363688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5E875FF-E2DE-413F-A3B7-B42478B75465}"/>
              </a:ext>
            </a:extLst>
          </p:cNvPr>
          <p:cNvSpPr txBox="1"/>
          <p:nvPr/>
        </p:nvSpPr>
        <p:spPr>
          <a:xfrm>
            <a:off x="6225841" y="127495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기기 변경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7117FF0-FEAB-49B7-BABB-240F5AB03B8E}"/>
              </a:ext>
            </a:extLst>
          </p:cNvPr>
          <p:cNvCxnSpPr>
            <a:cxnSpLocks/>
          </p:cNvCxnSpPr>
          <p:nvPr/>
        </p:nvCxnSpPr>
        <p:spPr>
          <a:xfrm>
            <a:off x="5538087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그림 119">
            <a:extLst>
              <a:ext uri="{FF2B5EF4-FFF2-40B4-BE49-F238E27FC236}">
                <a16:creationId xmlns:a16="http://schemas.microsoft.com/office/drawing/2014/main" id="{317066C4-AC08-460D-A2C4-233394790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66" y="1237474"/>
            <a:ext cx="320146" cy="320146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9A3393D-5B33-4A6D-814E-96FE230FBEEB}"/>
              </a:ext>
            </a:extLst>
          </p:cNvPr>
          <p:cNvSpPr/>
          <p:nvPr/>
        </p:nvSpPr>
        <p:spPr>
          <a:xfrm>
            <a:off x="6875049" y="5501602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</a:t>
            </a:r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04DBF62-580A-4503-9B20-1565AB0BE18A}"/>
              </a:ext>
            </a:extLst>
          </p:cNvPr>
          <p:cNvSpPr/>
          <p:nvPr/>
        </p:nvSpPr>
        <p:spPr>
          <a:xfrm>
            <a:off x="5591652" y="5501602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 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1C035A2-A578-46B9-9B2A-B01E324DFB42}"/>
              </a:ext>
            </a:extLst>
          </p:cNvPr>
          <p:cNvSpPr txBox="1"/>
          <p:nvPr/>
        </p:nvSpPr>
        <p:spPr>
          <a:xfrm>
            <a:off x="5548081" y="1796727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이름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035C583-04CE-4498-BCBD-06B5F89145C5}"/>
              </a:ext>
            </a:extLst>
          </p:cNvPr>
          <p:cNvSpPr txBox="1"/>
          <p:nvPr/>
        </p:nvSpPr>
        <p:spPr>
          <a:xfrm>
            <a:off x="5573019" y="2187389"/>
            <a:ext cx="603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20BC5FD-3627-479C-AB87-19B2855B3322}"/>
              </a:ext>
            </a:extLst>
          </p:cNvPr>
          <p:cNvCxnSpPr>
            <a:cxnSpLocks/>
          </p:cNvCxnSpPr>
          <p:nvPr/>
        </p:nvCxnSpPr>
        <p:spPr>
          <a:xfrm>
            <a:off x="6740065" y="2052723"/>
            <a:ext cx="12306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1B31E7F1-D675-45F3-ACA1-7EBD9C1FBFA4}"/>
              </a:ext>
            </a:extLst>
          </p:cNvPr>
          <p:cNvSpPr/>
          <p:nvPr/>
        </p:nvSpPr>
        <p:spPr>
          <a:xfrm>
            <a:off x="5543508" y="1904672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C1827882-6493-4E0C-B2A4-5342BB76EEC8}"/>
              </a:ext>
            </a:extLst>
          </p:cNvPr>
          <p:cNvSpPr/>
          <p:nvPr/>
        </p:nvSpPr>
        <p:spPr>
          <a:xfrm>
            <a:off x="5543508" y="2279857"/>
            <a:ext cx="45719" cy="45719"/>
          </a:xfrm>
          <a:prstGeom prst="ellipse">
            <a:avLst/>
          </a:prstGeom>
          <a:solidFill>
            <a:srgbClr val="FAA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C29A81A-A8EC-42B5-B3EA-D4C2A9830775}"/>
              </a:ext>
            </a:extLst>
          </p:cNvPr>
          <p:cNvSpPr txBox="1"/>
          <p:nvPr/>
        </p:nvSpPr>
        <p:spPr>
          <a:xfrm>
            <a:off x="6724314" y="1789281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안방 선풍기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3E2A43F-A38F-43B8-ADC7-687A9447C573}"/>
              </a:ext>
            </a:extLst>
          </p:cNvPr>
          <p:cNvSpPr/>
          <p:nvPr/>
        </p:nvSpPr>
        <p:spPr>
          <a:xfrm>
            <a:off x="6724314" y="2177323"/>
            <a:ext cx="1255783" cy="2961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선풍기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6CD8C376-D6E9-4D47-98D7-E98BFBA9179E}"/>
              </a:ext>
            </a:extLst>
          </p:cNvPr>
          <p:cNvSpPr/>
          <p:nvPr/>
        </p:nvSpPr>
        <p:spPr>
          <a:xfrm flipV="1">
            <a:off x="7766038" y="2281146"/>
            <a:ext cx="123965" cy="9715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54BEEA0-34D1-4A37-9D74-5D7E370F3FCF}"/>
              </a:ext>
            </a:extLst>
          </p:cNvPr>
          <p:cNvSpPr txBox="1"/>
          <p:nvPr/>
        </p:nvSpPr>
        <p:spPr>
          <a:xfrm>
            <a:off x="9485110" y="3462494"/>
            <a:ext cx="25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기기설정 내용 추가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??</a:t>
            </a:r>
            <a:endParaRPr lang="ko-KR" altLang="en-US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29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9C6E9-B04F-4F01-B11C-299110D494C9}"/>
              </a:ext>
            </a:extLst>
          </p:cNvPr>
          <p:cNvSpPr txBox="1"/>
          <p:nvPr/>
        </p:nvSpPr>
        <p:spPr>
          <a:xfrm>
            <a:off x="384305" y="267910"/>
            <a:ext cx="150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F180BE-40C3-40FE-A401-814DF6C2D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2077552" y="443345"/>
            <a:ext cx="3445164" cy="65901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F789C1-C2FD-4AD5-9084-E332C4FFE251}"/>
              </a:ext>
            </a:extLst>
          </p:cNvPr>
          <p:cNvSpPr/>
          <p:nvPr/>
        </p:nvSpPr>
        <p:spPr>
          <a:xfrm>
            <a:off x="2428534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E5686-A4FF-4B67-BA25-21D1AAAD10D4}"/>
              </a:ext>
            </a:extLst>
          </p:cNvPr>
          <p:cNvSpPr txBox="1"/>
          <p:nvPr/>
        </p:nvSpPr>
        <p:spPr>
          <a:xfrm>
            <a:off x="3232099" y="129781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 A Q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0B351-9520-4EEC-926B-1CB8745D30E5}"/>
              </a:ext>
            </a:extLst>
          </p:cNvPr>
          <p:cNvSpPr txBox="1"/>
          <p:nvPr/>
        </p:nvSpPr>
        <p:spPr>
          <a:xfrm>
            <a:off x="2602471" y="2674940"/>
            <a:ext cx="340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AB40E5-A006-4C16-B092-5F20EB6522FF}"/>
              </a:ext>
            </a:extLst>
          </p:cNvPr>
          <p:cNvCxnSpPr>
            <a:cxnSpLocks/>
          </p:cNvCxnSpPr>
          <p:nvPr/>
        </p:nvCxnSpPr>
        <p:spPr>
          <a:xfrm>
            <a:off x="2602933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D97C6-0339-44C7-A09E-D3A17B297A7B}"/>
              </a:ext>
            </a:extLst>
          </p:cNvPr>
          <p:cNvSpPr/>
          <p:nvPr/>
        </p:nvSpPr>
        <p:spPr>
          <a:xfrm>
            <a:off x="3354836" y="1844608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글 작성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255B8F4-880F-42AA-B98D-69C50793C362}"/>
              </a:ext>
            </a:extLst>
          </p:cNvPr>
          <p:cNvCxnSpPr>
            <a:cxnSpLocks/>
          </p:cNvCxnSpPr>
          <p:nvPr/>
        </p:nvCxnSpPr>
        <p:spPr>
          <a:xfrm>
            <a:off x="2602933" y="2326585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E414BB-8589-4BD8-BE76-5A2E11D394B4}"/>
              </a:ext>
            </a:extLst>
          </p:cNvPr>
          <p:cNvSpPr txBox="1"/>
          <p:nvPr/>
        </p:nvSpPr>
        <p:spPr>
          <a:xfrm>
            <a:off x="2775445" y="2674940"/>
            <a:ext cx="186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전원이 안 켜져요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E27470-BDCF-44C0-9134-08116E9FFC89}"/>
              </a:ext>
            </a:extLst>
          </p:cNvPr>
          <p:cNvCxnSpPr>
            <a:cxnSpLocks/>
          </p:cNvCxnSpPr>
          <p:nvPr/>
        </p:nvCxnSpPr>
        <p:spPr>
          <a:xfrm>
            <a:off x="2882091" y="2965447"/>
            <a:ext cx="21471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5834C3-7C69-44AC-A0C2-BB3578BAAB53}"/>
              </a:ext>
            </a:extLst>
          </p:cNvPr>
          <p:cNvSpPr txBox="1"/>
          <p:nvPr/>
        </p:nvSpPr>
        <p:spPr>
          <a:xfrm>
            <a:off x="2775445" y="3017699"/>
            <a:ext cx="186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멀티탭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연결이 안돼요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7B29740-4B39-4DFA-BE89-67D28DA3904D}"/>
              </a:ext>
            </a:extLst>
          </p:cNvPr>
          <p:cNvCxnSpPr>
            <a:cxnSpLocks/>
          </p:cNvCxnSpPr>
          <p:nvPr/>
        </p:nvCxnSpPr>
        <p:spPr>
          <a:xfrm>
            <a:off x="2882091" y="3308206"/>
            <a:ext cx="21471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0CDA62-A664-4E11-A369-5C33AC14E49E}"/>
              </a:ext>
            </a:extLst>
          </p:cNvPr>
          <p:cNvSpPr txBox="1"/>
          <p:nvPr/>
        </p:nvSpPr>
        <p:spPr>
          <a:xfrm>
            <a:off x="2775445" y="3347580"/>
            <a:ext cx="186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기기 인식이 안돼요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A9CB794-4550-44CF-BB6F-D06A1D0F7DF0}"/>
              </a:ext>
            </a:extLst>
          </p:cNvPr>
          <p:cNvCxnSpPr>
            <a:cxnSpLocks/>
          </p:cNvCxnSpPr>
          <p:nvPr/>
        </p:nvCxnSpPr>
        <p:spPr>
          <a:xfrm>
            <a:off x="2882091" y="3638087"/>
            <a:ext cx="21471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6A1194-A88E-4AEA-9BCC-9DDCC3FD7BBF}"/>
              </a:ext>
            </a:extLst>
          </p:cNvPr>
          <p:cNvSpPr txBox="1"/>
          <p:nvPr/>
        </p:nvSpPr>
        <p:spPr>
          <a:xfrm>
            <a:off x="2602471" y="3005721"/>
            <a:ext cx="340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8568B9-3A92-46E8-9133-32C2CD21AD5E}"/>
              </a:ext>
            </a:extLst>
          </p:cNvPr>
          <p:cNvSpPr txBox="1"/>
          <p:nvPr/>
        </p:nvSpPr>
        <p:spPr>
          <a:xfrm>
            <a:off x="2602471" y="3347580"/>
            <a:ext cx="340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9A063E6-1BAB-474D-9828-400251F16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5830181" y="443345"/>
            <a:ext cx="3445164" cy="6590146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B8ACDEA-1BD0-48C7-97C9-BD11AF940123}"/>
              </a:ext>
            </a:extLst>
          </p:cNvPr>
          <p:cNvSpPr/>
          <p:nvPr/>
        </p:nvSpPr>
        <p:spPr>
          <a:xfrm>
            <a:off x="6181163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F73E50-4E5C-4124-8ACF-9F601621C23F}"/>
              </a:ext>
            </a:extLst>
          </p:cNvPr>
          <p:cNvSpPr txBox="1"/>
          <p:nvPr/>
        </p:nvSpPr>
        <p:spPr>
          <a:xfrm>
            <a:off x="6984728" y="129781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 작 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33AB265-755C-4C42-99CE-B4E7FE77480F}"/>
              </a:ext>
            </a:extLst>
          </p:cNvPr>
          <p:cNvCxnSpPr>
            <a:cxnSpLocks/>
          </p:cNvCxnSpPr>
          <p:nvPr/>
        </p:nvCxnSpPr>
        <p:spPr>
          <a:xfrm>
            <a:off x="6355562" y="1650951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9526C29-08CD-4269-B952-96DFCDCCF761}"/>
              </a:ext>
            </a:extLst>
          </p:cNvPr>
          <p:cNvSpPr txBox="1"/>
          <p:nvPr/>
        </p:nvSpPr>
        <p:spPr>
          <a:xfrm>
            <a:off x="4285005" y="2730904"/>
            <a:ext cx="825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2017.11.04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6516A3-27CB-45D1-AC48-28619D3C9AB2}"/>
              </a:ext>
            </a:extLst>
          </p:cNvPr>
          <p:cNvSpPr txBox="1"/>
          <p:nvPr/>
        </p:nvSpPr>
        <p:spPr>
          <a:xfrm>
            <a:off x="4285005" y="3087850"/>
            <a:ext cx="825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2017.10.20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CBC7C8-29F1-4155-80AC-577D871A8F6A}"/>
              </a:ext>
            </a:extLst>
          </p:cNvPr>
          <p:cNvSpPr txBox="1"/>
          <p:nvPr/>
        </p:nvSpPr>
        <p:spPr>
          <a:xfrm>
            <a:off x="4285005" y="3399786"/>
            <a:ext cx="825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2017.10.09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FD3CE9-382E-4C8C-9B97-DB288DBB37BC}"/>
              </a:ext>
            </a:extLst>
          </p:cNvPr>
          <p:cNvSpPr txBox="1"/>
          <p:nvPr/>
        </p:nvSpPr>
        <p:spPr>
          <a:xfrm>
            <a:off x="6350114" y="2052436"/>
            <a:ext cx="514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 목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CFFAA92-552F-4D6B-8342-C1A1464F8075}"/>
              </a:ext>
            </a:extLst>
          </p:cNvPr>
          <p:cNvCxnSpPr>
            <a:cxnSpLocks/>
          </p:cNvCxnSpPr>
          <p:nvPr/>
        </p:nvCxnSpPr>
        <p:spPr>
          <a:xfrm>
            <a:off x="6892847" y="2296255"/>
            <a:ext cx="181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279F61D-154C-4A9B-BED1-A27C80413C15}"/>
              </a:ext>
            </a:extLst>
          </p:cNvPr>
          <p:cNvSpPr/>
          <p:nvPr/>
        </p:nvSpPr>
        <p:spPr>
          <a:xfrm>
            <a:off x="6477000" y="2524695"/>
            <a:ext cx="2228511" cy="21489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4DE6A8B-73AE-478E-A96E-56DD33C7226A}"/>
              </a:ext>
            </a:extLst>
          </p:cNvPr>
          <p:cNvSpPr/>
          <p:nvPr/>
        </p:nvSpPr>
        <p:spPr>
          <a:xfrm>
            <a:off x="7731790" y="5545688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록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61F8438-18D8-4FA4-B019-B65B44239770}"/>
              </a:ext>
            </a:extLst>
          </p:cNvPr>
          <p:cNvSpPr/>
          <p:nvPr/>
        </p:nvSpPr>
        <p:spPr>
          <a:xfrm>
            <a:off x="6497867" y="5545688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 소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72212D89-116D-486E-B2FE-42C56B3C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67" y="4821199"/>
            <a:ext cx="210810" cy="21081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2525713-B4D3-4136-9908-E95EEEC88650}"/>
              </a:ext>
            </a:extLst>
          </p:cNvPr>
          <p:cNvSpPr txBox="1"/>
          <p:nvPr/>
        </p:nvSpPr>
        <p:spPr>
          <a:xfrm>
            <a:off x="6731769" y="478265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 공 개</a:t>
            </a:r>
          </a:p>
        </p:txBody>
      </p:sp>
    </p:spTree>
    <p:extLst>
      <p:ext uri="{BB962C8B-B14F-4D97-AF65-F5344CB8AC3E}">
        <p14:creationId xmlns:p14="http://schemas.microsoft.com/office/powerpoint/2010/main" val="1084068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FD294-6E1E-47AD-86CF-A31936B0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기기 연결 방식 </a:t>
            </a:r>
            <a:r>
              <a:rPr lang="en-US" altLang="ko-KR" dirty="0"/>
              <a:t>/????????</a:t>
            </a:r>
            <a:br>
              <a:rPr lang="en-US" altLang="ko-KR" dirty="0"/>
            </a:br>
            <a:r>
              <a:rPr lang="ko-KR" altLang="en-US" dirty="0" err="1"/>
              <a:t>멀티탭</a:t>
            </a:r>
            <a:r>
              <a:rPr lang="ko-KR" altLang="en-US" dirty="0"/>
              <a:t> 변경화면 기기변경처럼</a:t>
            </a:r>
            <a:br>
              <a:rPr lang="en-US" altLang="ko-KR" dirty="0"/>
            </a:br>
            <a:r>
              <a:rPr lang="ko-KR" altLang="en-US" dirty="0"/>
              <a:t>홈화면에서 </a:t>
            </a:r>
            <a:r>
              <a:rPr lang="ko-KR" altLang="en-US" dirty="0" err="1"/>
              <a:t>멀티탭목록으로</a:t>
            </a:r>
            <a:r>
              <a:rPr lang="ko-KR" altLang="en-US" dirty="0"/>
              <a:t> </a:t>
            </a:r>
            <a:r>
              <a:rPr lang="ko-KR" altLang="en-US" dirty="0" err="1"/>
              <a:t>넘어갈때</a:t>
            </a:r>
            <a:r>
              <a:rPr lang="ko-KR" altLang="en-US" dirty="0"/>
              <a:t> 설정으로 할 지 목록으로 할지 </a:t>
            </a:r>
          </a:p>
        </p:txBody>
      </p:sp>
    </p:spTree>
    <p:extLst>
      <p:ext uri="{BB962C8B-B14F-4D97-AF65-F5344CB8AC3E}">
        <p14:creationId xmlns:p14="http://schemas.microsoft.com/office/powerpoint/2010/main" val="3823446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1708E-A5AF-4316-B21A-4ABB3A14B3B5}"/>
              </a:ext>
            </a:extLst>
          </p:cNvPr>
          <p:cNvSpPr txBox="1"/>
          <p:nvPr/>
        </p:nvSpPr>
        <p:spPr>
          <a:xfrm>
            <a:off x="81889" y="104791"/>
            <a:ext cx="1922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버리긴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아까운것들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06A07A-E5BF-4878-8196-50D6242FD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-75160" y="493408"/>
            <a:ext cx="3445164" cy="6590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6B6AA6-1F7A-4261-803B-DCA67CF5383D}"/>
              </a:ext>
            </a:extLst>
          </p:cNvPr>
          <p:cNvSpPr/>
          <p:nvPr/>
        </p:nvSpPr>
        <p:spPr>
          <a:xfrm>
            <a:off x="275822" y="1179716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1FA9F-9340-4294-A957-5C85FF57F88B}"/>
              </a:ext>
            </a:extLst>
          </p:cNvPr>
          <p:cNvSpPr txBox="1"/>
          <p:nvPr/>
        </p:nvSpPr>
        <p:spPr>
          <a:xfrm>
            <a:off x="1079387" y="1347882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 원 가 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2FDD74-F35E-4B1C-A0BC-6F600809B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 b="23108"/>
          <a:stretch/>
        </p:blipFill>
        <p:spPr>
          <a:xfrm>
            <a:off x="325881" y="1793047"/>
            <a:ext cx="2761028" cy="32041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CA481E-5525-41EC-AA94-6C8D0EFFE3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53" b="17732"/>
          <a:stretch/>
        </p:blipFill>
        <p:spPr>
          <a:xfrm>
            <a:off x="308471" y="5750636"/>
            <a:ext cx="2761028" cy="24139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23A645-B22A-4565-ADF2-EC181ECFD9EF}"/>
              </a:ext>
            </a:extLst>
          </p:cNvPr>
          <p:cNvCxnSpPr>
            <a:cxnSpLocks/>
          </p:cNvCxnSpPr>
          <p:nvPr/>
        </p:nvCxnSpPr>
        <p:spPr>
          <a:xfrm>
            <a:off x="440061" y="1742737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E06F0BC-60CA-4A51-9707-0890B4364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3401286" y="391808"/>
            <a:ext cx="3445164" cy="659014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EC72D4-734C-4E11-902A-16AA03ACD35A}"/>
              </a:ext>
            </a:extLst>
          </p:cNvPr>
          <p:cNvSpPr/>
          <p:nvPr/>
        </p:nvSpPr>
        <p:spPr>
          <a:xfrm>
            <a:off x="3752268" y="1078116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62D2E-CC8F-46C7-98AE-CCE09ECFE42B}"/>
              </a:ext>
            </a:extLst>
          </p:cNvPr>
          <p:cNvSpPr txBox="1"/>
          <p:nvPr/>
        </p:nvSpPr>
        <p:spPr>
          <a:xfrm>
            <a:off x="4614421" y="1223422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 기기 목록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320F50-0610-45BB-B034-02D4104EEA8B}"/>
              </a:ext>
            </a:extLst>
          </p:cNvPr>
          <p:cNvCxnSpPr>
            <a:cxnSpLocks/>
          </p:cNvCxnSpPr>
          <p:nvPr/>
        </p:nvCxnSpPr>
        <p:spPr>
          <a:xfrm>
            <a:off x="3926667" y="1599414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829B5FA-3B34-4FF3-9602-53AD3A0A6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46" y="1185937"/>
            <a:ext cx="320146" cy="3201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4669B20-94A3-4EF0-8F05-260918070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94" y="1214749"/>
            <a:ext cx="246755" cy="24675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CEECB6F-D92B-4447-9298-0C699E8B3328}"/>
              </a:ext>
            </a:extLst>
          </p:cNvPr>
          <p:cNvSpPr/>
          <p:nvPr/>
        </p:nvSpPr>
        <p:spPr>
          <a:xfrm>
            <a:off x="3890474" y="1679720"/>
            <a:ext cx="2618444" cy="3713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B2BB56-D650-4566-BCFC-78E98C24B87C}"/>
              </a:ext>
            </a:extLst>
          </p:cNvPr>
          <p:cNvCxnSpPr>
            <a:cxnSpLocks/>
          </p:cNvCxnSpPr>
          <p:nvPr/>
        </p:nvCxnSpPr>
        <p:spPr>
          <a:xfrm>
            <a:off x="4070524" y="3172083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1E01F0-F244-4255-9D94-8F60D09D8760}"/>
              </a:ext>
            </a:extLst>
          </p:cNvPr>
          <p:cNvSpPr txBox="1"/>
          <p:nvPr/>
        </p:nvSpPr>
        <p:spPr>
          <a:xfrm>
            <a:off x="4070524" y="2922180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선풍기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9490A4-E22D-4A65-B585-8F4871660874}"/>
              </a:ext>
            </a:extLst>
          </p:cNvPr>
          <p:cNvCxnSpPr>
            <a:cxnSpLocks/>
          </p:cNvCxnSpPr>
          <p:nvPr/>
        </p:nvCxnSpPr>
        <p:spPr>
          <a:xfrm>
            <a:off x="4070524" y="3506007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DB375F-5B2F-4D2E-B9CC-C25102D131AA}"/>
              </a:ext>
            </a:extLst>
          </p:cNvPr>
          <p:cNvSpPr txBox="1"/>
          <p:nvPr/>
        </p:nvSpPr>
        <p:spPr>
          <a:xfrm>
            <a:off x="4070524" y="3256104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선풍기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11E4514-CEEC-4FBB-86E6-BE331773C740}"/>
              </a:ext>
            </a:extLst>
          </p:cNvPr>
          <p:cNvCxnSpPr>
            <a:cxnSpLocks/>
          </p:cNvCxnSpPr>
          <p:nvPr/>
        </p:nvCxnSpPr>
        <p:spPr>
          <a:xfrm>
            <a:off x="4070524" y="3839930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A4FB53-B837-4AFC-BD62-154AA2F5BEF7}"/>
              </a:ext>
            </a:extLst>
          </p:cNvPr>
          <p:cNvSpPr txBox="1"/>
          <p:nvPr/>
        </p:nvSpPr>
        <p:spPr>
          <a:xfrm>
            <a:off x="4070524" y="3590027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선풍기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1A9799-C692-46E0-A873-7FE52A132202}"/>
              </a:ext>
            </a:extLst>
          </p:cNvPr>
          <p:cNvCxnSpPr>
            <a:cxnSpLocks/>
          </p:cNvCxnSpPr>
          <p:nvPr/>
        </p:nvCxnSpPr>
        <p:spPr>
          <a:xfrm>
            <a:off x="4070524" y="4173186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A07505-83E3-4E3A-8FDD-F8A22007A901}"/>
              </a:ext>
            </a:extLst>
          </p:cNvPr>
          <p:cNvSpPr txBox="1"/>
          <p:nvPr/>
        </p:nvSpPr>
        <p:spPr>
          <a:xfrm>
            <a:off x="4070524" y="3923283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선풍기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18D1F9-B413-45A5-B705-2356540F16EC}"/>
              </a:ext>
            </a:extLst>
          </p:cNvPr>
          <p:cNvCxnSpPr>
            <a:cxnSpLocks/>
          </p:cNvCxnSpPr>
          <p:nvPr/>
        </p:nvCxnSpPr>
        <p:spPr>
          <a:xfrm>
            <a:off x="4070524" y="4503395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F5D714-D2A7-48BD-BB13-48FAA8635F61}"/>
              </a:ext>
            </a:extLst>
          </p:cNvPr>
          <p:cNvSpPr txBox="1"/>
          <p:nvPr/>
        </p:nvSpPr>
        <p:spPr>
          <a:xfrm>
            <a:off x="4070524" y="4253492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선풍기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8D4CCC1-33AA-4449-AF8C-24EB52FDDC1A}"/>
              </a:ext>
            </a:extLst>
          </p:cNvPr>
          <p:cNvCxnSpPr>
            <a:cxnSpLocks/>
          </p:cNvCxnSpPr>
          <p:nvPr/>
        </p:nvCxnSpPr>
        <p:spPr>
          <a:xfrm>
            <a:off x="4070524" y="2840777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96AC51-95A5-4310-B29C-9D0DCE8CFB4F}"/>
              </a:ext>
            </a:extLst>
          </p:cNvPr>
          <p:cNvSpPr txBox="1"/>
          <p:nvPr/>
        </p:nvSpPr>
        <p:spPr>
          <a:xfrm>
            <a:off x="4070524" y="2590874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선풍기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7F3CAA-0050-4399-B2CB-903CAA65027F}"/>
              </a:ext>
            </a:extLst>
          </p:cNvPr>
          <p:cNvCxnSpPr>
            <a:cxnSpLocks/>
          </p:cNvCxnSpPr>
          <p:nvPr/>
        </p:nvCxnSpPr>
        <p:spPr>
          <a:xfrm>
            <a:off x="4070524" y="2506853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843AE41-1B26-4B1D-995B-1F361781CE45}"/>
              </a:ext>
            </a:extLst>
          </p:cNvPr>
          <p:cNvSpPr txBox="1"/>
          <p:nvPr/>
        </p:nvSpPr>
        <p:spPr>
          <a:xfrm>
            <a:off x="4070524" y="2256950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거실 선풍기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8C6D2AE-040E-44F9-975A-DDCD9672C6A4}"/>
              </a:ext>
            </a:extLst>
          </p:cNvPr>
          <p:cNvCxnSpPr>
            <a:cxnSpLocks/>
          </p:cNvCxnSpPr>
          <p:nvPr/>
        </p:nvCxnSpPr>
        <p:spPr>
          <a:xfrm>
            <a:off x="4070524" y="2175022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3EAFD8-5BD2-4FE7-BBB7-32E4E0FD9E86}"/>
              </a:ext>
            </a:extLst>
          </p:cNvPr>
          <p:cNvSpPr txBox="1"/>
          <p:nvPr/>
        </p:nvSpPr>
        <p:spPr>
          <a:xfrm>
            <a:off x="4070524" y="1925119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안방 선풍기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FDE37F0-3A67-4949-8F66-B17FBF6B2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6741796" y="460271"/>
            <a:ext cx="3445164" cy="659014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439D97-7DA3-418D-9AAE-4638471A8FF2}"/>
              </a:ext>
            </a:extLst>
          </p:cNvPr>
          <p:cNvSpPr/>
          <p:nvPr/>
        </p:nvSpPr>
        <p:spPr>
          <a:xfrm>
            <a:off x="7092778" y="1146579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30DBE-5839-4DDD-9C59-BD8C1CECE77F}"/>
              </a:ext>
            </a:extLst>
          </p:cNvPr>
          <p:cNvSpPr txBox="1"/>
          <p:nvPr/>
        </p:nvSpPr>
        <p:spPr>
          <a:xfrm>
            <a:off x="7954931" y="1291885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기기 목록 조회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B15A61F-4B56-431D-ABB9-5E3B2A5E1D5D}"/>
              </a:ext>
            </a:extLst>
          </p:cNvPr>
          <p:cNvCxnSpPr>
            <a:cxnSpLocks/>
          </p:cNvCxnSpPr>
          <p:nvPr/>
        </p:nvCxnSpPr>
        <p:spPr>
          <a:xfrm>
            <a:off x="7267177" y="1667877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6F3038E-4B2D-44A1-9324-E99438B7D195}"/>
              </a:ext>
            </a:extLst>
          </p:cNvPr>
          <p:cNvSpPr/>
          <p:nvPr/>
        </p:nvSpPr>
        <p:spPr>
          <a:xfrm>
            <a:off x="7208889" y="2382899"/>
            <a:ext cx="2618444" cy="2970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E4F14C5-5FF5-46DE-9DE1-7238AC8B1046}"/>
              </a:ext>
            </a:extLst>
          </p:cNvPr>
          <p:cNvCxnSpPr>
            <a:cxnSpLocks/>
          </p:cNvCxnSpPr>
          <p:nvPr/>
        </p:nvCxnSpPr>
        <p:spPr>
          <a:xfrm>
            <a:off x="7388939" y="3259292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D32317-A0B6-4FA4-ABD2-CDE6B72FF701}"/>
              </a:ext>
            </a:extLst>
          </p:cNvPr>
          <p:cNvSpPr txBox="1"/>
          <p:nvPr/>
        </p:nvSpPr>
        <p:spPr>
          <a:xfrm>
            <a:off x="7388939" y="3000245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안방 선풍기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52BC12-D89D-43F6-AD44-10A72D39A706}"/>
              </a:ext>
            </a:extLst>
          </p:cNvPr>
          <p:cNvCxnSpPr>
            <a:cxnSpLocks/>
          </p:cNvCxnSpPr>
          <p:nvPr/>
        </p:nvCxnSpPr>
        <p:spPr>
          <a:xfrm>
            <a:off x="7388939" y="3593813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B18BEF-1776-4BBA-A8F0-47AB2D2FCD4C}"/>
              </a:ext>
            </a:extLst>
          </p:cNvPr>
          <p:cNvSpPr txBox="1"/>
          <p:nvPr/>
        </p:nvSpPr>
        <p:spPr>
          <a:xfrm>
            <a:off x="7388939" y="3334766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거실 선풍기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830A984-C2A1-4010-BF7D-CC468E7D7655}"/>
              </a:ext>
            </a:extLst>
          </p:cNvPr>
          <p:cNvCxnSpPr>
            <a:cxnSpLocks/>
          </p:cNvCxnSpPr>
          <p:nvPr/>
        </p:nvCxnSpPr>
        <p:spPr>
          <a:xfrm>
            <a:off x="7388939" y="3969926"/>
            <a:ext cx="2259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F757D-A30B-47A1-970F-94A03324C5DA}"/>
              </a:ext>
            </a:extLst>
          </p:cNvPr>
          <p:cNvSpPr txBox="1"/>
          <p:nvPr/>
        </p:nvSpPr>
        <p:spPr>
          <a:xfrm>
            <a:off x="7388939" y="3720023"/>
            <a:ext cx="124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선풍기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9FBC12-C6D7-489D-98C3-6428CF4FADF9}"/>
              </a:ext>
            </a:extLst>
          </p:cNvPr>
          <p:cNvSpPr txBox="1"/>
          <p:nvPr/>
        </p:nvSpPr>
        <p:spPr>
          <a:xfrm>
            <a:off x="7267779" y="1814416"/>
            <a:ext cx="479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  <a:endParaRPr lang="ko-KR" altLang="en-US" sz="13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ADB8CB8-5FF2-4BEA-B80F-B626AA3E04A9}"/>
              </a:ext>
            </a:extLst>
          </p:cNvPr>
          <p:cNvCxnSpPr>
            <a:cxnSpLocks/>
          </p:cNvCxnSpPr>
          <p:nvPr/>
        </p:nvCxnSpPr>
        <p:spPr>
          <a:xfrm>
            <a:off x="7261621" y="2229462"/>
            <a:ext cx="2522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5EA4B4-4DC4-4535-BC79-AAEA95216A02}"/>
              </a:ext>
            </a:extLst>
          </p:cNvPr>
          <p:cNvSpPr/>
          <p:nvPr/>
        </p:nvSpPr>
        <p:spPr>
          <a:xfrm>
            <a:off x="8106297" y="1792768"/>
            <a:ext cx="1327256" cy="304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선풍기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0EA9CCCD-2B10-4121-8691-76018CDC97D7}"/>
              </a:ext>
            </a:extLst>
          </p:cNvPr>
          <p:cNvSpPr/>
          <p:nvPr/>
        </p:nvSpPr>
        <p:spPr>
          <a:xfrm flipV="1">
            <a:off x="9225718" y="1886390"/>
            <a:ext cx="136362" cy="11755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8E3B46A-AF71-4939-8E78-BE5C264F1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297" y="2486832"/>
            <a:ext cx="282633" cy="28263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7DFFA6B-BC6A-4AC9-86B9-53E683E27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98" y="2410544"/>
            <a:ext cx="429113" cy="42911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571D8BA-2B72-464F-8DC3-9F42A11A9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056" y="1254400"/>
            <a:ext cx="320146" cy="32014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5BE8944-9419-4F26-AD31-545A2B16C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04" y="1283212"/>
            <a:ext cx="246755" cy="24675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D2DCF17A-9FA9-4825-88F2-648841F96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10514013" y="420937"/>
            <a:ext cx="3445164" cy="659014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AEBDE83-609E-4C25-9E48-D9FFF6391F61}"/>
              </a:ext>
            </a:extLst>
          </p:cNvPr>
          <p:cNvSpPr/>
          <p:nvPr/>
        </p:nvSpPr>
        <p:spPr>
          <a:xfrm>
            <a:off x="10806313" y="1079721"/>
            <a:ext cx="2894154" cy="502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776E8D7-E100-48BA-B113-1DDFBCC2F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587" y="1214349"/>
            <a:ext cx="320146" cy="3201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D7ED6F6-C07E-4715-AE6B-56B0EC43B1E5}"/>
              </a:ext>
            </a:extLst>
          </p:cNvPr>
          <p:cNvSpPr txBox="1"/>
          <p:nvPr/>
        </p:nvSpPr>
        <p:spPr>
          <a:xfrm>
            <a:off x="11002612" y="1874377"/>
            <a:ext cx="479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  <a:endParaRPr lang="ko-KR" altLang="en-US" sz="13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A429877-C545-42AF-9D71-01B54A6BC7B0}"/>
              </a:ext>
            </a:extLst>
          </p:cNvPr>
          <p:cNvSpPr/>
          <p:nvPr/>
        </p:nvSpPr>
        <p:spPr>
          <a:xfrm>
            <a:off x="11841130" y="1852729"/>
            <a:ext cx="1327256" cy="304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선풍기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020411D-48BC-4B40-8C7D-E0614F96BF71}"/>
              </a:ext>
            </a:extLst>
          </p:cNvPr>
          <p:cNvSpPr/>
          <p:nvPr/>
        </p:nvSpPr>
        <p:spPr>
          <a:xfrm flipV="1">
            <a:off x="12960551" y="1946351"/>
            <a:ext cx="136362" cy="11755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AFC3C3E-014C-44B9-9267-84337019EC93}"/>
              </a:ext>
            </a:extLst>
          </p:cNvPr>
          <p:cNvSpPr/>
          <p:nvPr/>
        </p:nvSpPr>
        <p:spPr>
          <a:xfrm>
            <a:off x="11156005" y="2546434"/>
            <a:ext cx="170034" cy="1700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A5152DB-5F8B-4B9B-8B21-EAC933BD0E77}"/>
              </a:ext>
            </a:extLst>
          </p:cNvPr>
          <p:cNvSpPr/>
          <p:nvPr/>
        </p:nvSpPr>
        <p:spPr>
          <a:xfrm>
            <a:off x="11156005" y="2830876"/>
            <a:ext cx="170034" cy="1700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E2E783-E94C-4E64-B8AC-572F5B122CAE}"/>
              </a:ext>
            </a:extLst>
          </p:cNvPr>
          <p:cNvSpPr/>
          <p:nvPr/>
        </p:nvSpPr>
        <p:spPr>
          <a:xfrm>
            <a:off x="11156005" y="3129969"/>
            <a:ext cx="170034" cy="1700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1874D20-09F9-49EB-9432-DCF95C751449}"/>
              </a:ext>
            </a:extLst>
          </p:cNvPr>
          <p:cNvCxnSpPr>
            <a:cxnSpLocks/>
          </p:cNvCxnSpPr>
          <p:nvPr/>
        </p:nvCxnSpPr>
        <p:spPr>
          <a:xfrm>
            <a:off x="11436263" y="2705058"/>
            <a:ext cx="1900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5C23B4F-AE29-4D7A-9928-82A2DB72F2D8}"/>
              </a:ext>
            </a:extLst>
          </p:cNvPr>
          <p:cNvCxnSpPr>
            <a:cxnSpLocks/>
          </p:cNvCxnSpPr>
          <p:nvPr/>
        </p:nvCxnSpPr>
        <p:spPr>
          <a:xfrm>
            <a:off x="11436263" y="3000910"/>
            <a:ext cx="1900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A5B17BC-EC92-4410-A6FD-CFB8578875D0}"/>
              </a:ext>
            </a:extLst>
          </p:cNvPr>
          <p:cNvCxnSpPr>
            <a:cxnSpLocks/>
          </p:cNvCxnSpPr>
          <p:nvPr/>
        </p:nvCxnSpPr>
        <p:spPr>
          <a:xfrm>
            <a:off x="11436263" y="3300003"/>
            <a:ext cx="1900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014C0A6-6D81-4073-A7C0-EDBB9CF5A256}"/>
              </a:ext>
            </a:extLst>
          </p:cNvPr>
          <p:cNvSpPr txBox="1"/>
          <p:nvPr/>
        </p:nvSpPr>
        <p:spPr>
          <a:xfrm>
            <a:off x="11428335" y="2476968"/>
            <a:ext cx="1173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안방 선풍기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531D1D-C8BA-4686-A6EE-7E76613887EE}"/>
              </a:ext>
            </a:extLst>
          </p:cNvPr>
          <p:cNvSpPr txBox="1"/>
          <p:nvPr/>
        </p:nvSpPr>
        <p:spPr>
          <a:xfrm>
            <a:off x="11428335" y="2772684"/>
            <a:ext cx="1173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거실 선풍기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F008E7-F906-4B28-B27A-71AB58ABAF2B}"/>
              </a:ext>
            </a:extLst>
          </p:cNvPr>
          <p:cNvSpPr txBox="1"/>
          <p:nvPr/>
        </p:nvSpPr>
        <p:spPr>
          <a:xfrm>
            <a:off x="11428335" y="3064975"/>
            <a:ext cx="1173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작은방 선풍기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86ABDC8-1C02-4AC6-945D-D297225A52E0}"/>
              </a:ext>
            </a:extLst>
          </p:cNvPr>
          <p:cNvSpPr/>
          <p:nvPr/>
        </p:nvSpPr>
        <p:spPr>
          <a:xfrm>
            <a:off x="11191292" y="3166503"/>
            <a:ext cx="102434" cy="1024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C550961-7530-4A25-B16E-53ECE2834614}"/>
              </a:ext>
            </a:extLst>
          </p:cNvPr>
          <p:cNvSpPr/>
          <p:nvPr/>
        </p:nvSpPr>
        <p:spPr>
          <a:xfrm>
            <a:off x="11156005" y="2827739"/>
            <a:ext cx="170034" cy="1700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902CBC7-37C4-4415-B2D7-BCC5323EBB99}"/>
              </a:ext>
            </a:extLst>
          </p:cNvPr>
          <p:cNvSpPr/>
          <p:nvPr/>
        </p:nvSpPr>
        <p:spPr>
          <a:xfrm>
            <a:off x="11191292" y="2864273"/>
            <a:ext cx="102434" cy="1024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3F1953-685F-4E10-9619-3223248724CB}"/>
              </a:ext>
            </a:extLst>
          </p:cNvPr>
          <p:cNvSpPr/>
          <p:nvPr/>
        </p:nvSpPr>
        <p:spPr>
          <a:xfrm>
            <a:off x="11790217" y="4905772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검 색</a:t>
            </a:r>
            <a:endParaRPr lang="ko-KR" altLang="en-US" sz="1500" dirty="0">
              <a:solidFill>
                <a:srgbClr val="3B3838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B76BE8-3799-46EC-95E1-AE03862EF02D}"/>
              </a:ext>
            </a:extLst>
          </p:cNvPr>
          <p:cNvSpPr txBox="1"/>
          <p:nvPr/>
        </p:nvSpPr>
        <p:spPr>
          <a:xfrm>
            <a:off x="11717519" y="1257485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기기 목록 조회</a:t>
            </a:r>
          </a:p>
        </p:txBody>
      </p:sp>
    </p:spTree>
    <p:extLst>
      <p:ext uri="{BB962C8B-B14F-4D97-AF65-F5344CB8AC3E}">
        <p14:creationId xmlns:p14="http://schemas.microsoft.com/office/powerpoint/2010/main" val="250864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735873" y="480514"/>
            <a:ext cx="3445164" cy="65901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77619" y="1166822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0904" y="1286986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47" y="1265412"/>
            <a:ext cx="320146" cy="320146"/>
          </a:xfrm>
          <a:prstGeom prst="rect">
            <a:avLst/>
          </a:prstGeom>
        </p:spPr>
      </p:pic>
      <p:sp>
        <p:nvSpPr>
          <p:cNvPr id="8" name="사각형: 둥근 모서리 7"/>
          <p:cNvSpPr/>
          <p:nvPr/>
        </p:nvSpPr>
        <p:spPr>
          <a:xfrm>
            <a:off x="1330180" y="3676227"/>
            <a:ext cx="2337519" cy="4955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23345" y="3783785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488659" y="39071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601316" y="39071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52757" y="3783785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18071" y="39071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030728" y="39071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277601" y="3783785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42915" y="39071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55572" y="39071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713199" y="3783785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778513" y="39071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91170" y="39071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89985" y="3443221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</a:p>
        </p:txBody>
      </p:sp>
      <p:sp>
        <p:nvSpPr>
          <p:cNvPr id="22" name="사각형: 둥근 모서리 21"/>
          <p:cNvSpPr/>
          <p:nvPr/>
        </p:nvSpPr>
        <p:spPr>
          <a:xfrm>
            <a:off x="3351914" y="3764974"/>
            <a:ext cx="137160" cy="3345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/>
          <p:cNvSpPr/>
          <p:nvPr/>
        </p:nvSpPr>
        <p:spPr>
          <a:xfrm>
            <a:off x="3383820" y="3814202"/>
            <a:ext cx="73348" cy="110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667699" y="3942413"/>
            <a:ext cx="2362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21916" y="3450126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커피포트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85986" y="3454881"/>
            <a:ext cx="469587" cy="21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충전기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74746" y="3454881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랄라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908393" y="4238684"/>
            <a:ext cx="190232" cy="81346"/>
            <a:chOff x="3463008" y="4778342"/>
            <a:chExt cx="138255" cy="59120"/>
          </a:xfrm>
        </p:grpSpPr>
        <p:sp>
          <p:nvSpPr>
            <p:cNvPr id="29" name="사각형: 둥근 모서리 28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330969" y="4238684"/>
            <a:ext cx="190232" cy="81346"/>
            <a:chOff x="3463008" y="4778342"/>
            <a:chExt cx="138255" cy="59120"/>
          </a:xfrm>
        </p:grpSpPr>
        <p:sp>
          <p:nvSpPr>
            <p:cNvPr id="32" name="사각형: 둥근 모서리 31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763131" y="4238684"/>
            <a:ext cx="190232" cy="81346"/>
            <a:chOff x="3463008" y="4778342"/>
            <a:chExt cx="138255" cy="59120"/>
          </a:xfrm>
        </p:grpSpPr>
        <p:sp>
          <p:nvSpPr>
            <p:cNvPr id="35" name="사각형: 둥근 모서리 34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467477" y="4238684"/>
            <a:ext cx="190232" cy="81346"/>
            <a:chOff x="3463008" y="4778342"/>
            <a:chExt cx="138255" cy="59120"/>
          </a:xfrm>
        </p:grpSpPr>
        <p:sp>
          <p:nvSpPr>
            <p:cNvPr id="38" name="사각형: 둥근 모서리 37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사각형: 둥근 모서리 39"/>
          <p:cNvSpPr/>
          <p:nvPr/>
        </p:nvSpPr>
        <p:spPr>
          <a:xfrm>
            <a:off x="1330180" y="2284325"/>
            <a:ext cx="2337519" cy="4955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27912" y="2058224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</a:p>
        </p:txBody>
      </p:sp>
      <p:sp>
        <p:nvSpPr>
          <p:cNvPr id="42" name="사각형: 둥근 모서리 41"/>
          <p:cNvSpPr/>
          <p:nvPr/>
        </p:nvSpPr>
        <p:spPr>
          <a:xfrm>
            <a:off x="3351914" y="2373072"/>
            <a:ext cx="137160" cy="3345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/>
          <p:cNvSpPr/>
          <p:nvPr/>
        </p:nvSpPr>
        <p:spPr>
          <a:xfrm>
            <a:off x="3383820" y="2422300"/>
            <a:ext cx="73348" cy="110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3667699" y="2550511"/>
            <a:ext cx="2362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21916" y="2058224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커피포트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85986" y="2062979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충전기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36624" y="1968877"/>
            <a:ext cx="19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908393" y="2351613"/>
            <a:ext cx="190232" cy="81346"/>
            <a:chOff x="3463008" y="4778342"/>
            <a:chExt cx="138255" cy="59120"/>
          </a:xfrm>
        </p:grpSpPr>
        <p:sp>
          <p:nvSpPr>
            <p:cNvPr id="49" name="사각형: 둥근 모서리 48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330969" y="2351613"/>
            <a:ext cx="190232" cy="81346"/>
            <a:chOff x="3463008" y="4778342"/>
            <a:chExt cx="138255" cy="59120"/>
          </a:xfrm>
        </p:grpSpPr>
        <p:sp>
          <p:nvSpPr>
            <p:cNvPr id="52" name="사각형: 둥근 모서리 51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763131" y="2351613"/>
            <a:ext cx="190232" cy="81346"/>
            <a:chOff x="3463008" y="4778342"/>
            <a:chExt cx="138255" cy="59120"/>
          </a:xfrm>
        </p:grpSpPr>
        <p:sp>
          <p:nvSpPr>
            <p:cNvPr id="55" name="사각형: 둥근 모서리 54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460389" y="2351613"/>
            <a:ext cx="190232" cy="81346"/>
            <a:chOff x="3463008" y="4778342"/>
            <a:chExt cx="138255" cy="59120"/>
          </a:xfrm>
        </p:grpSpPr>
        <p:sp>
          <p:nvSpPr>
            <p:cNvPr id="58" name="사각형: 둥근 모서리 57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타원 59"/>
          <p:cNvSpPr/>
          <p:nvPr/>
        </p:nvSpPr>
        <p:spPr>
          <a:xfrm>
            <a:off x="1427283" y="2465697"/>
            <a:ext cx="269972" cy="2699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857358" y="2465697"/>
            <a:ext cx="269972" cy="2699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294521" y="2465697"/>
            <a:ext cx="269972" cy="2699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710423" y="2465697"/>
            <a:ext cx="269972" cy="2699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1472149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584806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1905320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017977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355574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468231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771394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884051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/>
          <p:cNvSpPr/>
          <p:nvPr/>
        </p:nvSpPr>
        <p:spPr>
          <a:xfrm>
            <a:off x="2223425" y="1700688"/>
            <a:ext cx="564875" cy="243632"/>
          </a:xfrm>
          <a:prstGeom prst="round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 실</a:t>
            </a:r>
          </a:p>
        </p:txBody>
      </p:sp>
      <p:sp>
        <p:nvSpPr>
          <p:cNvPr id="73" name="사각형: 둥근 모서리 72"/>
          <p:cNvSpPr/>
          <p:nvPr/>
        </p:nvSpPr>
        <p:spPr>
          <a:xfrm>
            <a:off x="2223425" y="3115449"/>
            <a:ext cx="564875" cy="243632"/>
          </a:xfrm>
          <a:prstGeom prst="round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 방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8583330" y="480514"/>
            <a:ext cx="3445164" cy="6590146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8925076" y="1166822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778361" y="1286986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거실</a:t>
            </a: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904" y="1265412"/>
            <a:ext cx="320146" cy="320146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1289985" y="4953797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330180" y="5186803"/>
            <a:ext cx="2573766" cy="495572"/>
            <a:chOff x="1330180" y="4974143"/>
            <a:chExt cx="2573766" cy="495572"/>
          </a:xfrm>
        </p:grpSpPr>
        <p:sp>
          <p:nvSpPr>
            <p:cNvPr id="144" name="사각형: 둥근 모서리 143"/>
            <p:cNvSpPr/>
            <p:nvPr/>
          </p:nvSpPr>
          <p:spPr>
            <a:xfrm>
              <a:off x="1330180" y="4974143"/>
              <a:ext cx="2337519" cy="4955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1423345" y="5081701"/>
              <a:ext cx="296969" cy="2969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488659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601316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1852757" y="5081701"/>
              <a:ext cx="296969" cy="2969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1918071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2030728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2277601" y="5081701"/>
              <a:ext cx="296969" cy="2969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2342915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2455572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2713199" y="5081701"/>
              <a:ext cx="296969" cy="2969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2778513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2891170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사각형: 둥근 모서리 157"/>
            <p:cNvSpPr/>
            <p:nvPr/>
          </p:nvSpPr>
          <p:spPr>
            <a:xfrm>
              <a:off x="3351914" y="5062890"/>
              <a:ext cx="137160" cy="33458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사각형: 둥근 모서리 158"/>
            <p:cNvSpPr/>
            <p:nvPr/>
          </p:nvSpPr>
          <p:spPr>
            <a:xfrm>
              <a:off x="3383820" y="5112118"/>
              <a:ext cx="73348" cy="11003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3667699" y="5240329"/>
              <a:ext cx="2362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160"/>
          <p:cNvSpPr txBox="1"/>
          <p:nvPr/>
        </p:nvSpPr>
        <p:spPr>
          <a:xfrm>
            <a:off x="1721916" y="4960702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커피포트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185986" y="4965457"/>
            <a:ext cx="469587" cy="21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충전기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674746" y="4965457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랄라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1908393" y="5749260"/>
            <a:ext cx="190232" cy="81346"/>
            <a:chOff x="3463008" y="4778342"/>
            <a:chExt cx="138255" cy="59120"/>
          </a:xfrm>
        </p:grpSpPr>
        <p:sp>
          <p:nvSpPr>
            <p:cNvPr id="165" name="사각형: 둥근 모서리 164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사각형: 둥근 모서리 165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2330969" y="5749260"/>
            <a:ext cx="190232" cy="81346"/>
            <a:chOff x="3463008" y="4778342"/>
            <a:chExt cx="138255" cy="59120"/>
          </a:xfrm>
        </p:grpSpPr>
        <p:sp>
          <p:nvSpPr>
            <p:cNvPr id="168" name="사각형: 둥근 모서리 167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사각형: 둥근 모서리 168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2763131" y="5749260"/>
            <a:ext cx="190232" cy="81346"/>
            <a:chOff x="3463008" y="4778342"/>
            <a:chExt cx="138255" cy="59120"/>
          </a:xfrm>
        </p:grpSpPr>
        <p:sp>
          <p:nvSpPr>
            <p:cNvPr id="171" name="사각형: 둥근 모서리 170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1467477" y="5749260"/>
            <a:ext cx="190232" cy="81346"/>
            <a:chOff x="3463008" y="4778342"/>
            <a:chExt cx="138255" cy="59120"/>
          </a:xfrm>
        </p:grpSpPr>
        <p:sp>
          <p:nvSpPr>
            <p:cNvPr id="174" name="사각형: 둥근 모서리 173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74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6" name="사각형: 둥근 모서리 175"/>
          <p:cNvSpPr/>
          <p:nvPr/>
        </p:nvSpPr>
        <p:spPr>
          <a:xfrm>
            <a:off x="2223425" y="4626025"/>
            <a:ext cx="564875" cy="243632"/>
          </a:xfrm>
          <a:prstGeom prst="round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작은방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0732965" y="3154634"/>
            <a:ext cx="82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747664" y="3869217"/>
            <a:ext cx="106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커피포트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747664" y="4583800"/>
            <a:ext cx="721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충전기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0786837" y="5307614"/>
            <a:ext cx="721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선풍기</a:t>
            </a:r>
          </a:p>
        </p:txBody>
      </p:sp>
      <p:grpSp>
        <p:nvGrpSpPr>
          <p:cNvPr id="209" name="그룹 208"/>
          <p:cNvGrpSpPr/>
          <p:nvPr/>
        </p:nvGrpSpPr>
        <p:grpSpPr>
          <a:xfrm rot="16200000">
            <a:off x="8085468" y="3289722"/>
            <a:ext cx="4229084" cy="866256"/>
            <a:chOff x="1330180" y="4974143"/>
            <a:chExt cx="2573766" cy="495572"/>
          </a:xfrm>
        </p:grpSpPr>
        <p:sp>
          <p:nvSpPr>
            <p:cNvPr id="210" name="사각형: 둥근 모서리 209"/>
            <p:cNvSpPr/>
            <p:nvPr/>
          </p:nvSpPr>
          <p:spPr>
            <a:xfrm>
              <a:off x="1330180" y="4974143"/>
              <a:ext cx="2337519" cy="4955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/>
            <p:cNvSpPr/>
            <p:nvPr/>
          </p:nvSpPr>
          <p:spPr>
            <a:xfrm>
              <a:off x="1423345" y="5081701"/>
              <a:ext cx="296969" cy="2969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/>
            <p:cNvSpPr/>
            <p:nvPr/>
          </p:nvSpPr>
          <p:spPr>
            <a:xfrm>
              <a:off x="1488659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1601316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1852757" y="5081701"/>
              <a:ext cx="296969" cy="2969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1918071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/>
            <p:cNvSpPr/>
            <p:nvPr/>
          </p:nvSpPr>
          <p:spPr>
            <a:xfrm>
              <a:off x="2030728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2277601" y="5081701"/>
              <a:ext cx="296969" cy="2969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/>
            <p:cNvSpPr/>
            <p:nvPr/>
          </p:nvSpPr>
          <p:spPr>
            <a:xfrm>
              <a:off x="2342915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2455572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/>
            <p:cNvSpPr/>
            <p:nvPr/>
          </p:nvSpPr>
          <p:spPr>
            <a:xfrm>
              <a:off x="2713199" y="5081701"/>
              <a:ext cx="296969" cy="2969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2778513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2891170" y="5205039"/>
              <a:ext cx="50291" cy="50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사각형: 둥근 모서리 222"/>
            <p:cNvSpPr/>
            <p:nvPr/>
          </p:nvSpPr>
          <p:spPr>
            <a:xfrm>
              <a:off x="3351914" y="5062890"/>
              <a:ext cx="137160" cy="33458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사각형: 둥근 모서리 223"/>
            <p:cNvSpPr/>
            <p:nvPr/>
          </p:nvSpPr>
          <p:spPr>
            <a:xfrm>
              <a:off x="3383820" y="5112118"/>
              <a:ext cx="73348" cy="11003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/>
            <p:cNvCxnSpPr/>
            <p:nvPr/>
          </p:nvCxnSpPr>
          <p:spPr>
            <a:xfrm>
              <a:off x="3667699" y="5240329"/>
              <a:ext cx="2362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그룹 225"/>
          <p:cNvGrpSpPr/>
          <p:nvPr/>
        </p:nvGrpSpPr>
        <p:grpSpPr>
          <a:xfrm rot="16200000">
            <a:off x="9260093" y="5424910"/>
            <a:ext cx="458395" cy="223825"/>
            <a:chOff x="3460589" y="4778341"/>
            <a:chExt cx="140674" cy="56871"/>
          </a:xfrm>
        </p:grpSpPr>
        <p:sp>
          <p:nvSpPr>
            <p:cNvPr id="227" name="사각형: 둥근 모서리 226"/>
            <p:cNvSpPr/>
            <p:nvPr/>
          </p:nvSpPr>
          <p:spPr>
            <a:xfrm rot="16200000">
              <a:off x="3464402" y="4774528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사각형: 둥근 모서리 227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7" name="그룹 236"/>
          <p:cNvGrpSpPr/>
          <p:nvPr/>
        </p:nvGrpSpPr>
        <p:grpSpPr>
          <a:xfrm rot="16200000">
            <a:off x="9260094" y="4619591"/>
            <a:ext cx="458395" cy="223825"/>
            <a:chOff x="3460589" y="4778341"/>
            <a:chExt cx="140674" cy="56871"/>
          </a:xfrm>
        </p:grpSpPr>
        <p:sp>
          <p:nvSpPr>
            <p:cNvPr id="238" name="사각형: 둥근 모서리 237"/>
            <p:cNvSpPr/>
            <p:nvPr/>
          </p:nvSpPr>
          <p:spPr>
            <a:xfrm rot="16200000">
              <a:off x="3464402" y="4774528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사각형: 둥근 모서리 238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0" name="그룹 239"/>
          <p:cNvGrpSpPr/>
          <p:nvPr/>
        </p:nvGrpSpPr>
        <p:grpSpPr>
          <a:xfrm rot="16200000">
            <a:off x="9260094" y="3936698"/>
            <a:ext cx="458395" cy="223824"/>
            <a:chOff x="3460589" y="4778341"/>
            <a:chExt cx="140674" cy="56871"/>
          </a:xfrm>
        </p:grpSpPr>
        <p:sp>
          <p:nvSpPr>
            <p:cNvPr id="241" name="사각형: 둥근 모서리 240"/>
            <p:cNvSpPr/>
            <p:nvPr/>
          </p:nvSpPr>
          <p:spPr>
            <a:xfrm rot="16200000">
              <a:off x="3464402" y="4774528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사각형: 둥근 모서리 241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7" name="그룹 246"/>
          <p:cNvGrpSpPr/>
          <p:nvPr/>
        </p:nvGrpSpPr>
        <p:grpSpPr>
          <a:xfrm rot="16200000">
            <a:off x="9260096" y="3213872"/>
            <a:ext cx="458395" cy="223825"/>
            <a:chOff x="3460589" y="4778341"/>
            <a:chExt cx="140674" cy="56871"/>
          </a:xfrm>
        </p:grpSpPr>
        <p:sp>
          <p:nvSpPr>
            <p:cNvPr id="248" name="사각형: 둥근 모서리 247"/>
            <p:cNvSpPr/>
            <p:nvPr/>
          </p:nvSpPr>
          <p:spPr>
            <a:xfrm rot="16200000">
              <a:off x="3464402" y="4774528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사각형: 둥근 모서리 248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6" name="그림 28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4497101" y="480514"/>
            <a:ext cx="3445164" cy="6590146"/>
          </a:xfrm>
          <a:prstGeom prst="rect">
            <a:avLst/>
          </a:prstGeom>
        </p:spPr>
      </p:pic>
      <p:sp>
        <p:nvSpPr>
          <p:cNvPr id="287" name="직사각형 286"/>
          <p:cNvSpPr/>
          <p:nvPr/>
        </p:nvSpPr>
        <p:spPr>
          <a:xfrm>
            <a:off x="4838847" y="1166822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TextBox 287"/>
          <p:cNvSpPr txBox="1"/>
          <p:nvPr/>
        </p:nvSpPr>
        <p:spPr>
          <a:xfrm>
            <a:off x="5692132" y="1286986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원</a:t>
            </a:r>
          </a:p>
        </p:txBody>
      </p:sp>
      <p:pic>
        <p:nvPicPr>
          <p:cNvPr id="289" name="그림 2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75" y="1265412"/>
            <a:ext cx="320146" cy="320146"/>
          </a:xfrm>
          <a:prstGeom prst="rect">
            <a:avLst/>
          </a:prstGeom>
        </p:spPr>
      </p:pic>
      <p:sp>
        <p:nvSpPr>
          <p:cNvPr id="322" name="사각형: 둥근 모서리 321"/>
          <p:cNvSpPr/>
          <p:nvPr/>
        </p:nvSpPr>
        <p:spPr>
          <a:xfrm>
            <a:off x="5091408" y="2284325"/>
            <a:ext cx="2337519" cy="4955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4989140" y="2058224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</a:p>
        </p:txBody>
      </p:sp>
      <p:sp>
        <p:nvSpPr>
          <p:cNvPr id="324" name="사각형: 둥근 모서리 323"/>
          <p:cNvSpPr/>
          <p:nvPr/>
        </p:nvSpPr>
        <p:spPr>
          <a:xfrm>
            <a:off x="7113142" y="2373072"/>
            <a:ext cx="137160" cy="3345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사각형: 둥근 모서리 324"/>
          <p:cNvSpPr/>
          <p:nvPr/>
        </p:nvSpPr>
        <p:spPr>
          <a:xfrm>
            <a:off x="7145048" y="2422300"/>
            <a:ext cx="73348" cy="110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6" name="직선 연결선 325"/>
          <p:cNvCxnSpPr/>
          <p:nvPr/>
        </p:nvCxnSpPr>
        <p:spPr>
          <a:xfrm>
            <a:off x="7428927" y="2550511"/>
            <a:ext cx="2362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5483144" y="2058224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커피포트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5947214" y="2062979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충전기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6497852" y="1968877"/>
            <a:ext cx="19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0" name="그룹 329"/>
          <p:cNvGrpSpPr/>
          <p:nvPr/>
        </p:nvGrpSpPr>
        <p:grpSpPr>
          <a:xfrm>
            <a:off x="5669621" y="2351613"/>
            <a:ext cx="190232" cy="81346"/>
            <a:chOff x="3463008" y="4778342"/>
            <a:chExt cx="138255" cy="59120"/>
          </a:xfrm>
        </p:grpSpPr>
        <p:sp>
          <p:nvSpPr>
            <p:cNvPr id="331" name="사각형: 둥근 모서리 330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사각형: 둥근 모서리 331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6092197" y="2351613"/>
            <a:ext cx="190232" cy="81346"/>
            <a:chOff x="3463008" y="4778342"/>
            <a:chExt cx="138255" cy="59120"/>
          </a:xfrm>
        </p:grpSpPr>
        <p:sp>
          <p:nvSpPr>
            <p:cNvPr id="334" name="사각형: 둥근 모서리 333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사각형: 둥근 모서리 334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6" name="그룹 335"/>
          <p:cNvGrpSpPr/>
          <p:nvPr/>
        </p:nvGrpSpPr>
        <p:grpSpPr>
          <a:xfrm>
            <a:off x="6524359" y="2351613"/>
            <a:ext cx="190232" cy="81346"/>
            <a:chOff x="3463008" y="4778342"/>
            <a:chExt cx="138255" cy="59120"/>
          </a:xfrm>
        </p:grpSpPr>
        <p:sp>
          <p:nvSpPr>
            <p:cNvPr id="337" name="사각형: 둥근 모서리 336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사각형: 둥근 모서리 337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9" name="그룹 338"/>
          <p:cNvGrpSpPr/>
          <p:nvPr/>
        </p:nvGrpSpPr>
        <p:grpSpPr>
          <a:xfrm>
            <a:off x="5221617" y="2351613"/>
            <a:ext cx="190232" cy="81346"/>
            <a:chOff x="3463008" y="4778342"/>
            <a:chExt cx="138255" cy="59120"/>
          </a:xfrm>
        </p:grpSpPr>
        <p:sp>
          <p:nvSpPr>
            <p:cNvPr id="340" name="사각형: 둥근 모서리 339"/>
            <p:cNvSpPr/>
            <p:nvPr/>
          </p:nvSpPr>
          <p:spPr>
            <a:xfrm rot="16200000">
              <a:off x="3471983" y="4776779"/>
              <a:ext cx="56870" cy="6449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사각형: 둥근 모서리 340"/>
            <p:cNvSpPr/>
            <p:nvPr/>
          </p:nvSpPr>
          <p:spPr>
            <a:xfrm rot="16200000">
              <a:off x="3503701" y="4737649"/>
              <a:ext cx="56870" cy="1382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2" name="타원 341"/>
          <p:cNvSpPr/>
          <p:nvPr/>
        </p:nvSpPr>
        <p:spPr>
          <a:xfrm>
            <a:off x="5188511" y="2465697"/>
            <a:ext cx="269972" cy="2699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5618586" y="2465697"/>
            <a:ext cx="269972" cy="2699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6055749" y="2465697"/>
            <a:ext cx="269972" cy="2699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6471651" y="2465697"/>
            <a:ext cx="269972" cy="2699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5233377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5346034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5666548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5779205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6116802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6229459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6532622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6645279" y="257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사각형: 둥근 모서리 353"/>
          <p:cNvSpPr/>
          <p:nvPr/>
        </p:nvSpPr>
        <p:spPr>
          <a:xfrm>
            <a:off x="5984653" y="1700688"/>
            <a:ext cx="564875" cy="243632"/>
          </a:xfrm>
          <a:prstGeom prst="round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 실</a:t>
            </a:r>
          </a:p>
        </p:txBody>
      </p:sp>
      <p:sp>
        <p:nvSpPr>
          <p:cNvPr id="390" name="직사각형 389"/>
          <p:cNvSpPr/>
          <p:nvPr/>
        </p:nvSpPr>
        <p:spPr>
          <a:xfrm>
            <a:off x="5221618" y="3189815"/>
            <a:ext cx="2207309" cy="23045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TextBox 390"/>
          <p:cNvSpPr txBox="1"/>
          <p:nvPr/>
        </p:nvSpPr>
        <p:spPr>
          <a:xfrm>
            <a:off x="5429005" y="3348949"/>
            <a:ext cx="721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충전기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5429005" y="3764974"/>
            <a:ext cx="81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커피포트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5429005" y="4210452"/>
            <a:ext cx="105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5429005" y="4634935"/>
            <a:ext cx="907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온수매트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5429005" y="5037646"/>
            <a:ext cx="721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선풍기</a:t>
            </a:r>
          </a:p>
        </p:txBody>
      </p:sp>
      <p:sp>
        <p:nvSpPr>
          <p:cNvPr id="397" name="타원 396"/>
          <p:cNvSpPr/>
          <p:nvPr/>
        </p:nvSpPr>
        <p:spPr>
          <a:xfrm flipH="1">
            <a:off x="5314480" y="3444918"/>
            <a:ext cx="85060" cy="850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 flipH="1">
            <a:off x="5314480" y="3837775"/>
            <a:ext cx="85060" cy="850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 flipH="1">
            <a:off x="5314480" y="4306421"/>
            <a:ext cx="85060" cy="850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 flipH="1">
            <a:off x="5314480" y="4747841"/>
            <a:ext cx="85060" cy="850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 flipH="1">
            <a:off x="5314480" y="5133615"/>
            <a:ext cx="85060" cy="850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TextBox 401"/>
          <p:cNvSpPr txBox="1"/>
          <p:nvPr/>
        </p:nvSpPr>
        <p:spPr>
          <a:xfrm>
            <a:off x="5816220" y="-139135"/>
            <a:ext cx="932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endParaRPr lang="ko-KR" altLang="en-US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3" name="사각형: 둥근 모서리 402"/>
          <p:cNvSpPr/>
          <p:nvPr/>
        </p:nvSpPr>
        <p:spPr>
          <a:xfrm>
            <a:off x="9139752" y="-2672"/>
            <a:ext cx="2337519" cy="4955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9232917" y="104886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9298231" y="228224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9410888" y="228224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9662329" y="104886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9727643" y="228224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9840300" y="228224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10087173" y="104886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/>
          <p:cNvSpPr/>
          <p:nvPr/>
        </p:nvSpPr>
        <p:spPr>
          <a:xfrm>
            <a:off x="10152487" y="228224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/>
          <p:cNvSpPr/>
          <p:nvPr/>
        </p:nvSpPr>
        <p:spPr>
          <a:xfrm>
            <a:off x="10265144" y="228224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/>
          <p:cNvSpPr/>
          <p:nvPr/>
        </p:nvSpPr>
        <p:spPr>
          <a:xfrm>
            <a:off x="10522771" y="104886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/>
          <p:cNvSpPr/>
          <p:nvPr/>
        </p:nvSpPr>
        <p:spPr>
          <a:xfrm>
            <a:off x="10588085" y="228224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/>
          <p:cNvSpPr/>
          <p:nvPr/>
        </p:nvSpPr>
        <p:spPr>
          <a:xfrm>
            <a:off x="10700742" y="228224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사각형: 둥근 모서리 415"/>
          <p:cNvSpPr/>
          <p:nvPr/>
        </p:nvSpPr>
        <p:spPr>
          <a:xfrm>
            <a:off x="11161486" y="86075"/>
            <a:ext cx="137160" cy="3345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사각형: 둥근 모서리 416"/>
          <p:cNvSpPr/>
          <p:nvPr/>
        </p:nvSpPr>
        <p:spPr>
          <a:xfrm>
            <a:off x="11193392" y="135303"/>
            <a:ext cx="73348" cy="110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8" name="직선 연결선 417"/>
          <p:cNvCxnSpPr/>
          <p:nvPr/>
        </p:nvCxnSpPr>
        <p:spPr>
          <a:xfrm>
            <a:off x="11477271" y="263514"/>
            <a:ext cx="2362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05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735873" y="523042"/>
            <a:ext cx="3445164" cy="659014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77619" y="1209350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0904" y="1329514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47" y="1307940"/>
            <a:ext cx="320146" cy="320146"/>
          </a:xfrm>
          <a:prstGeom prst="rect">
            <a:avLst/>
          </a:prstGeom>
        </p:spPr>
      </p:pic>
      <p:sp>
        <p:nvSpPr>
          <p:cNvPr id="21" name="사각형: 둥근 모서리 20"/>
          <p:cNvSpPr/>
          <p:nvPr/>
        </p:nvSpPr>
        <p:spPr>
          <a:xfrm>
            <a:off x="1330180" y="4227930"/>
            <a:ext cx="2337519" cy="4955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423345" y="4335488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488659" y="445882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601316" y="445882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852757" y="4335488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918071" y="445882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030728" y="445882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277601" y="4335488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42915" y="445882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455572" y="445882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713199" y="4335488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778513" y="445882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891170" y="445882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89985" y="3994924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3351914" y="4316677"/>
            <a:ext cx="137160" cy="3345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383820" y="4365905"/>
            <a:ext cx="73348" cy="110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3667699" y="4494116"/>
            <a:ext cx="2362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21916" y="4001829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커피포트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85986" y="4006584"/>
            <a:ext cx="469587" cy="21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충전기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74746" y="4006584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랄라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사각형: 둥근 모서리 52"/>
          <p:cNvSpPr/>
          <p:nvPr/>
        </p:nvSpPr>
        <p:spPr>
          <a:xfrm>
            <a:off x="1330180" y="2326853"/>
            <a:ext cx="2337519" cy="4955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227912" y="2100752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3351914" y="2415600"/>
            <a:ext cx="137160" cy="3345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/>
          <p:cNvSpPr/>
          <p:nvPr/>
        </p:nvSpPr>
        <p:spPr>
          <a:xfrm>
            <a:off x="3383820" y="2464828"/>
            <a:ext cx="73348" cy="110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667699" y="2593039"/>
            <a:ext cx="2362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21916" y="2100752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커피포트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85986" y="2105507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충전기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36624" y="2011405"/>
            <a:ext cx="19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사각형: 둥근 모서리 84"/>
          <p:cNvSpPr/>
          <p:nvPr/>
        </p:nvSpPr>
        <p:spPr>
          <a:xfrm>
            <a:off x="2223425" y="1743216"/>
            <a:ext cx="564875" cy="243632"/>
          </a:xfrm>
          <a:prstGeom prst="round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 실</a:t>
            </a:r>
          </a:p>
        </p:txBody>
      </p:sp>
      <p:sp>
        <p:nvSpPr>
          <p:cNvPr id="86" name="사각형: 둥근 모서리 85"/>
          <p:cNvSpPr/>
          <p:nvPr/>
        </p:nvSpPr>
        <p:spPr>
          <a:xfrm>
            <a:off x="2223425" y="3667152"/>
            <a:ext cx="564875" cy="243632"/>
          </a:xfrm>
          <a:prstGeom prst="round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 방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81263" y="2920584"/>
            <a:ext cx="220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전력량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3222 kWh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781263" y="3207599"/>
            <a:ext cx="220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남은 전력량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    20 kWh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768986" y="4863026"/>
            <a:ext cx="220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전력량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3222 kWh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68986" y="5150041"/>
            <a:ext cx="220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남은 전력량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1330 kWh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423345" y="2411515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488659" y="253485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601316" y="253485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1852757" y="2411515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1918071" y="253485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030728" y="253485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277601" y="2411515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342915" y="253485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2455572" y="253485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2713199" y="2411515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2778513" y="253485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2891170" y="253485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09" y="3007263"/>
            <a:ext cx="415763" cy="415763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11" y="4907299"/>
            <a:ext cx="411466" cy="411466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5609769" y="80402"/>
            <a:ext cx="1136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   전</a:t>
            </a:r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4561205" y="523042"/>
            <a:ext cx="3445164" cy="6590146"/>
          </a:xfrm>
          <a:prstGeom prst="rect">
            <a:avLst/>
          </a:prstGeom>
        </p:spPr>
      </p:pic>
      <p:sp>
        <p:nvSpPr>
          <p:cNvPr id="147" name="직사각형 146"/>
          <p:cNvSpPr/>
          <p:nvPr/>
        </p:nvSpPr>
        <p:spPr>
          <a:xfrm>
            <a:off x="4902951" y="1209350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5756236" y="1329514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 림</a:t>
            </a:r>
          </a:p>
        </p:txBody>
      </p:sp>
      <p:pic>
        <p:nvPicPr>
          <p:cNvPr id="149" name="그림 1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79" y="1307940"/>
            <a:ext cx="320146" cy="320146"/>
          </a:xfrm>
          <a:prstGeom prst="rect">
            <a:avLst/>
          </a:prstGeom>
        </p:spPr>
      </p:pic>
      <p:sp>
        <p:nvSpPr>
          <p:cNvPr id="200" name="TextBox 199"/>
          <p:cNvSpPr txBox="1"/>
          <p:nvPr/>
        </p:nvSpPr>
        <p:spPr>
          <a:xfrm>
            <a:off x="5809985" y="1986848"/>
            <a:ext cx="1707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거실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전력량이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얼마 남지 않았습니다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2" name="그림 20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25" y="2003619"/>
            <a:ext cx="407896" cy="407896"/>
          </a:xfrm>
          <a:prstGeom prst="rect">
            <a:avLst/>
          </a:prstGeom>
        </p:spPr>
      </p:pic>
      <p:sp>
        <p:nvSpPr>
          <p:cNvPr id="203" name="TextBox 202"/>
          <p:cNvSpPr txBox="1"/>
          <p:nvPr/>
        </p:nvSpPr>
        <p:spPr>
          <a:xfrm>
            <a:off x="5809985" y="2489376"/>
            <a:ext cx="1707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13704" y="2479360"/>
            <a:ext cx="220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전력량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3222 kWh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713704" y="2723843"/>
            <a:ext cx="220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남은 전력량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    20 kWh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02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9769" y="80402"/>
            <a:ext cx="1136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   금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215598" y="480512"/>
            <a:ext cx="3445164" cy="659014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57344" y="1166820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72" y="1265410"/>
            <a:ext cx="320146" cy="320146"/>
          </a:xfrm>
          <a:prstGeom prst="rect">
            <a:avLst/>
          </a:prstGeom>
        </p:spPr>
      </p:pic>
      <p:sp>
        <p:nvSpPr>
          <p:cNvPr id="36" name="사각형: 둥근 모서리 35"/>
          <p:cNvSpPr/>
          <p:nvPr/>
        </p:nvSpPr>
        <p:spPr>
          <a:xfrm>
            <a:off x="740863" y="2193859"/>
            <a:ext cx="2494533" cy="788506"/>
          </a:xfrm>
          <a:prstGeom prst="roundRect">
            <a:avLst>
              <a:gd name="adj" fmla="val 8062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44600" y="1276897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 금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4626192" y="480512"/>
            <a:ext cx="3445164" cy="6590146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4967938" y="1166820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6" y="1265410"/>
            <a:ext cx="320146" cy="32014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855194" y="1276897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 금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40863" y="2231333"/>
            <a:ext cx="1077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달 요금은</a:t>
            </a: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81" y="475871"/>
            <a:ext cx="4240391" cy="1672815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1074627" y="2474616"/>
            <a:ext cx="161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24,320</a:t>
            </a:r>
            <a:r>
              <a:rPr lang="ko-KR" altLang="en-US" sz="1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2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96641" y="2654403"/>
            <a:ext cx="595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612323" y="3363087"/>
            <a:ext cx="1297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2017. 10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사각형: 둥근 모서리 107"/>
          <p:cNvSpPr/>
          <p:nvPr/>
        </p:nvSpPr>
        <p:spPr>
          <a:xfrm>
            <a:off x="721046" y="1755129"/>
            <a:ext cx="2494533" cy="319555"/>
          </a:xfrm>
          <a:prstGeom prst="roundRect">
            <a:avLst>
              <a:gd name="adj" fmla="val 22448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2027564" y="1755129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74016" y="1800669"/>
            <a:ext cx="337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496410" y="1800669"/>
            <a:ext cx="35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35296" y="1754920"/>
            <a:ext cx="1292268" cy="318759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/>
          <p:cNvSpPr/>
          <p:nvPr/>
        </p:nvSpPr>
        <p:spPr>
          <a:xfrm>
            <a:off x="5151457" y="1755129"/>
            <a:ext cx="2494533" cy="319555"/>
          </a:xfrm>
          <a:prstGeom prst="roundRect">
            <a:avLst>
              <a:gd name="adj" fmla="val 22448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/>
          <p:nvPr/>
        </p:nvCxnSpPr>
        <p:spPr>
          <a:xfrm>
            <a:off x="6457975" y="1755129"/>
            <a:ext cx="0" cy="3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604427" y="1800669"/>
            <a:ext cx="337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26821" y="1800669"/>
            <a:ext cx="35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6454120" y="1754920"/>
            <a:ext cx="1200346" cy="318759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/>
          <p:cNvSpPr/>
          <p:nvPr/>
        </p:nvSpPr>
        <p:spPr>
          <a:xfrm>
            <a:off x="754195" y="3160348"/>
            <a:ext cx="2461383" cy="1426894"/>
          </a:xfrm>
          <a:prstGeom prst="roundRect">
            <a:avLst>
              <a:gd name="adj" fmla="val 8062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차트 147"/>
          <p:cNvGraphicFramePr/>
          <p:nvPr>
            <p:extLst>
              <p:ext uri="{D42A27DB-BD31-4B8C-83A1-F6EECF244321}">
                <p14:modId xmlns:p14="http://schemas.microsoft.com/office/powerpoint/2010/main" val="1542257562"/>
              </p:ext>
            </p:extLst>
          </p:nvPr>
        </p:nvGraphicFramePr>
        <p:xfrm>
          <a:off x="734851" y="3005502"/>
          <a:ext cx="2514350" cy="1520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9" name="사각형: 둥근 모서리 148"/>
          <p:cNvSpPr/>
          <p:nvPr/>
        </p:nvSpPr>
        <p:spPr>
          <a:xfrm>
            <a:off x="5159933" y="2193859"/>
            <a:ext cx="2494533" cy="788506"/>
          </a:xfrm>
          <a:prstGeom prst="roundRect">
            <a:avLst>
              <a:gd name="adj" fmla="val 8062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5159933" y="2231333"/>
            <a:ext cx="1077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년 요금은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013648" y="2464071"/>
            <a:ext cx="224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4,333,320</a:t>
            </a:r>
            <a:r>
              <a:rPr lang="ko-KR" altLang="en-US" sz="1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2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106404" y="2654403"/>
            <a:ext cx="595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3" name="사각형: 둥근 모서리 152"/>
          <p:cNvSpPr/>
          <p:nvPr/>
        </p:nvSpPr>
        <p:spPr>
          <a:xfrm>
            <a:off x="5173265" y="3160348"/>
            <a:ext cx="2461383" cy="1426894"/>
          </a:xfrm>
          <a:prstGeom prst="roundRect">
            <a:avLst>
              <a:gd name="adj" fmla="val 8062"/>
            </a:avLst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4" name="차트 153"/>
          <p:cNvGraphicFramePr/>
          <p:nvPr>
            <p:extLst>
              <p:ext uri="{D42A27DB-BD31-4B8C-83A1-F6EECF244321}">
                <p14:modId xmlns:p14="http://schemas.microsoft.com/office/powerpoint/2010/main" val="2709255481"/>
              </p:ext>
            </p:extLst>
          </p:nvPr>
        </p:nvGraphicFramePr>
        <p:xfrm>
          <a:off x="5166053" y="3030814"/>
          <a:ext cx="2514350" cy="1520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0004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9AB5BC-EA41-43ED-921F-2328D3D3B933}"/>
              </a:ext>
            </a:extLst>
          </p:cNvPr>
          <p:cNvSpPr txBox="1"/>
          <p:nvPr/>
        </p:nvSpPr>
        <p:spPr>
          <a:xfrm>
            <a:off x="4614139" y="221673"/>
            <a:ext cx="155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2017.11.17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2EA661-D256-44DD-ADBC-1AA8CBFCA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-1270548" y="465212"/>
            <a:ext cx="3445164" cy="65901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097E55-054C-445C-B3CE-3BA939DC132B}"/>
              </a:ext>
            </a:extLst>
          </p:cNvPr>
          <p:cNvSpPr/>
          <p:nvPr/>
        </p:nvSpPr>
        <p:spPr>
          <a:xfrm>
            <a:off x="-928802" y="1151520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D29A0-CBDD-43A9-B7A2-60B98424B2B3}"/>
              </a:ext>
            </a:extLst>
          </p:cNvPr>
          <p:cNvSpPr txBox="1"/>
          <p:nvPr/>
        </p:nvSpPr>
        <p:spPr>
          <a:xfrm>
            <a:off x="-75517" y="1271684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CA8BD4-9488-4366-8D92-C2BF68C9B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974" y="1250110"/>
            <a:ext cx="320146" cy="32014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F12890D-76C6-4DE0-A37D-42D44863E420}"/>
              </a:ext>
            </a:extLst>
          </p:cNvPr>
          <p:cNvSpPr/>
          <p:nvPr/>
        </p:nvSpPr>
        <p:spPr>
          <a:xfrm>
            <a:off x="-676241" y="4170100"/>
            <a:ext cx="2337519" cy="4955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9685B43-886D-47EE-A0B0-7B31B74D9E02}"/>
              </a:ext>
            </a:extLst>
          </p:cNvPr>
          <p:cNvSpPr/>
          <p:nvPr/>
        </p:nvSpPr>
        <p:spPr>
          <a:xfrm>
            <a:off x="-583076" y="4277658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8AE8D3D-84D9-4DF1-8862-C04AC078E5D7}"/>
              </a:ext>
            </a:extLst>
          </p:cNvPr>
          <p:cNvSpPr/>
          <p:nvPr/>
        </p:nvSpPr>
        <p:spPr>
          <a:xfrm>
            <a:off x="-517762" y="440099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3629CE7-14DC-4B02-9E9A-F784ED825BF1}"/>
              </a:ext>
            </a:extLst>
          </p:cNvPr>
          <p:cNvSpPr/>
          <p:nvPr/>
        </p:nvSpPr>
        <p:spPr>
          <a:xfrm>
            <a:off x="-405105" y="440099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28B99D3-979B-4FE2-B3CA-544CFF538821}"/>
              </a:ext>
            </a:extLst>
          </p:cNvPr>
          <p:cNvSpPr/>
          <p:nvPr/>
        </p:nvSpPr>
        <p:spPr>
          <a:xfrm>
            <a:off x="-153664" y="4277658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29DC763-405D-43FD-95C1-D3CFA31B9F06}"/>
              </a:ext>
            </a:extLst>
          </p:cNvPr>
          <p:cNvSpPr/>
          <p:nvPr/>
        </p:nvSpPr>
        <p:spPr>
          <a:xfrm>
            <a:off x="-88350" y="440099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683A92D-B276-4DB5-B473-98EFA7FB1A54}"/>
              </a:ext>
            </a:extLst>
          </p:cNvPr>
          <p:cNvSpPr/>
          <p:nvPr/>
        </p:nvSpPr>
        <p:spPr>
          <a:xfrm>
            <a:off x="24307" y="440099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0C18F31-ACF5-4CD5-963C-8053DC1019D3}"/>
              </a:ext>
            </a:extLst>
          </p:cNvPr>
          <p:cNvSpPr/>
          <p:nvPr/>
        </p:nvSpPr>
        <p:spPr>
          <a:xfrm>
            <a:off x="271180" y="4277658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A90D49-427B-4050-89B3-CF757CC51C8D}"/>
              </a:ext>
            </a:extLst>
          </p:cNvPr>
          <p:cNvSpPr/>
          <p:nvPr/>
        </p:nvSpPr>
        <p:spPr>
          <a:xfrm>
            <a:off x="336494" y="440099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87EE5BF-3C98-45A9-B4F6-364E433DDFE6}"/>
              </a:ext>
            </a:extLst>
          </p:cNvPr>
          <p:cNvSpPr/>
          <p:nvPr/>
        </p:nvSpPr>
        <p:spPr>
          <a:xfrm>
            <a:off x="449151" y="440099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FF5969-A13D-4228-BBCC-15BA0E5F24D9}"/>
              </a:ext>
            </a:extLst>
          </p:cNvPr>
          <p:cNvSpPr/>
          <p:nvPr/>
        </p:nvSpPr>
        <p:spPr>
          <a:xfrm>
            <a:off x="706778" y="4277658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14519E3-1A07-42F0-8799-FC2BFCB360C0}"/>
              </a:ext>
            </a:extLst>
          </p:cNvPr>
          <p:cNvSpPr/>
          <p:nvPr/>
        </p:nvSpPr>
        <p:spPr>
          <a:xfrm>
            <a:off x="772092" y="440099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83E3337-08E4-4CC6-BD1E-B307CEABEF4F}"/>
              </a:ext>
            </a:extLst>
          </p:cNvPr>
          <p:cNvSpPr/>
          <p:nvPr/>
        </p:nvSpPr>
        <p:spPr>
          <a:xfrm>
            <a:off x="884749" y="4400996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B32AD3-BB87-479B-A122-F368D78168E2}"/>
              </a:ext>
            </a:extLst>
          </p:cNvPr>
          <p:cNvSpPr txBox="1"/>
          <p:nvPr/>
        </p:nvSpPr>
        <p:spPr>
          <a:xfrm>
            <a:off x="-716436" y="3937094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DF24E-8E1E-4960-BD29-761E204429F3}"/>
              </a:ext>
            </a:extLst>
          </p:cNvPr>
          <p:cNvSpPr/>
          <p:nvPr/>
        </p:nvSpPr>
        <p:spPr>
          <a:xfrm>
            <a:off x="1345493" y="4258847"/>
            <a:ext cx="137160" cy="3345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56931DE-C062-4F2B-8240-94F01BBB1040}"/>
              </a:ext>
            </a:extLst>
          </p:cNvPr>
          <p:cNvSpPr/>
          <p:nvPr/>
        </p:nvSpPr>
        <p:spPr>
          <a:xfrm>
            <a:off x="1377399" y="4308075"/>
            <a:ext cx="73348" cy="110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AA7959-54CA-47D5-A941-2D0FA03469DF}"/>
              </a:ext>
            </a:extLst>
          </p:cNvPr>
          <p:cNvCxnSpPr/>
          <p:nvPr/>
        </p:nvCxnSpPr>
        <p:spPr>
          <a:xfrm>
            <a:off x="1661278" y="4436286"/>
            <a:ext cx="2362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B6932B-03C4-4BE1-941B-5E5DF6FF46D4}"/>
              </a:ext>
            </a:extLst>
          </p:cNvPr>
          <p:cNvSpPr txBox="1"/>
          <p:nvPr/>
        </p:nvSpPr>
        <p:spPr>
          <a:xfrm>
            <a:off x="-284505" y="3943999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커피포트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A7C7EE-AE80-4540-8F41-A75E8531E810}"/>
              </a:ext>
            </a:extLst>
          </p:cNvPr>
          <p:cNvSpPr txBox="1"/>
          <p:nvPr/>
        </p:nvSpPr>
        <p:spPr>
          <a:xfrm>
            <a:off x="179565" y="3948754"/>
            <a:ext cx="469587" cy="21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충전기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4CC878-AA42-4EB2-9EFA-EEB562C4DBDA}"/>
              </a:ext>
            </a:extLst>
          </p:cNvPr>
          <p:cNvSpPr txBox="1"/>
          <p:nvPr/>
        </p:nvSpPr>
        <p:spPr>
          <a:xfrm>
            <a:off x="668325" y="3948754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랄라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183BE2B-D2C7-421E-A416-4FE9AD25F6B3}"/>
              </a:ext>
            </a:extLst>
          </p:cNvPr>
          <p:cNvSpPr/>
          <p:nvPr/>
        </p:nvSpPr>
        <p:spPr>
          <a:xfrm>
            <a:off x="-676241" y="2269023"/>
            <a:ext cx="2337519" cy="4955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80802A-2249-4CDB-9301-F1287C1157EE}"/>
              </a:ext>
            </a:extLst>
          </p:cNvPr>
          <p:cNvSpPr txBox="1"/>
          <p:nvPr/>
        </p:nvSpPr>
        <p:spPr>
          <a:xfrm>
            <a:off x="-778509" y="2042922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3D77C84-BD8A-4702-81F9-0529DA2E09B9}"/>
              </a:ext>
            </a:extLst>
          </p:cNvPr>
          <p:cNvSpPr/>
          <p:nvPr/>
        </p:nvSpPr>
        <p:spPr>
          <a:xfrm>
            <a:off x="1345493" y="2357770"/>
            <a:ext cx="137160" cy="3345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D530040-6EEC-4D9B-8263-E271B66F75F8}"/>
              </a:ext>
            </a:extLst>
          </p:cNvPr>
          <p:cNvSpPr/>
          <p:nvPr/>
        </p:nvSpPr>
        <p:spPr>
          <a:xfrm>
            <a:off x="1377399" y="2406998"/>
            <a:ext cx="73348" cy="110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56E847-DDEA-497D-8499-BBBEE62C786B}"/>
              </a:ext>
            </a:extLst>
          </p:cNvPr>
          <p:cNvCxnSpPr/>
          <p:nvPr/>
        </p:nvCxnSpPr>
        <p:spPr>
          <a:xfrm>
            <a:off x="1661278" y="2535209"/>
            <a:ext cx="2362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FB471B-8ACD-41FD-98E0-9B0A7E300025}"/>
              </a:ext>
            </a:extLst>
          </p:cNvPr>
          <p:cNvSpPr txBox="1"/>
          <p:nvPr/>
        </p:nvSpPr>
        <p:spPr>
          <a:xfrm>
            <a:off x="-284505" y="2042922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커피포트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2BF58E-5AAB-466E-A13F-E174724297DE}"/>
              </a:ext>
            </a:extLst>
          </p:cNvPr>
          <p:cNvSpPr txBox="1"/>
          <p:nvPr/>
        </p:nvSpPr>
        <p:spPr>
          <a:xfrm>
            <a:off x="179565" y="2047677"/>
            <a:ext cx="721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충전기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A43A92-0710-4141-904E-C1F3D7581571}"/>
              </a:ext>
            </a:extLst>
          </p:cNvPr>
          <p:cNvSpPr txBox="1"/>
          <p:nvPr/>
        </p:nvSpPr>
        <p:spPr>
          <a:xfrm>
            <a:off x="730203" y="1953575"/>
            <a:ext cx="19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57EA782-100B-4746-A6B5-6587D44E895D}"/>
              </a:ext>
            </a:extLst>
          </p:cNvPr>
          <p:cNvSpPr/>
          <p:nvPr/>
        </p:nvSpPr>
        <p:spPr>
          <a:xfrm>
            <a:off x="217004" y="1685386"/>
            <a:ext cx="564875" cy="243632"/>
          </a:xfrm>
          <a:prstGeom prst="round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 실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C2F0A7-374F-4971-A636-3C5E04ABBACF}"/>
              </a:ext>
            </a:extLst>
          </p:cNvPr>
          <p:cNvSpPr/>
          <p:nvPr/>
        </p:nvSpPr>
        <p:spPr>
          <a:xfrm>
            <a:off x="217004" y="3609322"/>
            <a:ext cx="564875" cy="243632"/>
          </a:xfrm>
          <a:prstGeom prst="round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 방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C74A69-9064-48B7-8253-E466420BDB25}"/>
              </a:ext>
            </a:extLst>
          </p:cNvPr>
          <p:cNvSpPr txBox="1"/>
          <p:nvPr/>
        </p:nvSpPr>
        <p:spPr>
          <a:xfrm>
            <a:off x="-225158" y="2862754"/>
            <a:ext cx="220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전력량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3222 kWh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DD3D8A-7B53-4D31-A45B-D31BDA54FB72}"/>
              </a:ext>
            </a:extLst>
          </p:cNvPr>
          <p:cNvSpPr txBox="1"/>
          <p:nvPr/>
        </p:nvSpPr>
        <p:spPr>
          <a:xfrm>
            <a:off x="-225158" y="3149769"/>
            <a:ext cx="220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남은 전력량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    20 kWh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33DB64-E546-4754-A8B5-AD9A549EF505}"/>
              </a:ext>
            </a:extLst>
          </p:cNvPr>
          <p:cNvSpPr txBox="1"/>
          <p:nvPr/>
        </p:nvSpPr>
        <p:spPr>
          <a:xfrm>
            <a:off x="-237435" y="4805196"/>
            <a:ext cx="220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전력량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3222 kWh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CFB878-9699-498C-AA24-8A43C10EFA4B}"/>
              </a:ext>
            </a:extLst>
          </p:cNvPr>
          <p:cNvSpPr txBox="1"/>
          <p:nvPr/>
        </p:nvSpPr>
        <p:spPr>
          <a:xfrm>
            <a:off x="-237435" y="5092211"/>
            <a:ext cx="220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남은 전력량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1330 kWh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62806D8-1288-4F8E-8FCC-B2E6C17D89DB}"/>
              </a:ext>
            </a:extLst>
          </p:cNvPr>
          <p:cNvSpPr/>
          <p:nvPr/>
        </p:nvSpPr>
        <p:spPr>
          <a:xfrm>
            <a:off x="-583076" y="2353685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DA26017-D968-4A95-9789-04D3CCBFE9FF}"/>
              </a:ext>
            </a:extLst>
          </p:cNvPr>
          <p:cNvSpPr/>
          <p:nvPr/>
        </p:nvSpPr>
        <p:spPr>
          <a:xfrm>
            <a:off x="-517762" y="24770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D8E50E-B9EE-4DC2-ABC3-E4F254A22049}"/>
              </a:ext>
            </a:extLst>
          </p:cNvPr>
          <p:cNvSpPr/>
          <p:nvPr/>
        </p:nvSpPr>
        <p:spPr>
          <a:xfrm>
            <a:off x="-405105" y="24770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FF0DFA3-0758-4E1E-A090-B5A213DB8008}"/>
              </a:ext>
            </a:extLst>
          </p:cNvPr>
          <p:cNvSpPr/>
          <p:nvPr/>
        </p:nvSpPr>
        <p:spPr>
          <a:xfrm>
            <a:off x="-153664" y="2353685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F2E7CF9-05C7-4129-8B0B-209B988DF782}"/>
              </a:ext>
            </a:extLst>
          </p:cNvPr>
          <p:cNvSpPr/>
          <p:nvPr/>
        </p:nvSpPr>
        <p:spPr>
          <a:xfrm>
            <a:off x="-88350" y="24770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DC82215-FBD0-4165-9E49-3D9CCA780E3B}"/>
              </a:ext>
            </a:extLst>
          </p:cNvPr>
          <p:cNvSpPr/>
          <p:nvPr/>
        </p:nvSpPr>
        <p:spPr>
          <a:xfrm>
            <a:off x="24307" y="24770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74B01AE-7AFD-4428-BC45-CDF6D0DEC69E}"/>
              </a:ext>
            </a:extLst>
          </p:cNvPr>
          <p:cNvSpPr/>
          <p:nvPr/>
        </p:nvSpPr>
        <p:spPr>
          <a:xfrm>
            <a:off x="271180" y="2353685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8989A2A-5B13-4870-A626-7A057A705C4E}"/>
              </a:ext>
            </a:extLst>
          </p:cNvPr>
          <p:cNvSpPr/>
          <p:nvPr/>
        </p:nvSpPr>
        <p:spPr>
          <a:xfrm>
            <a:off x="336494" y="24770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DB1E8C2-F653-4E7C-87D9-D9D2AE1BADDE}"/>
              </a:ext>
            </a:extLst>
          </p:cNvPr>
          <p:cNvSpPr/>
          <p:nvPr/>
        </p:nvSpPr>
        <p:spPr>
          <a:xfrm>
            <a:off x="449151" y="24770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D3CB625-60CB-4F34-A6BB-5E812955D77A}"/>
              </a:ext>
            </a:extLst>
          </p:cNvPr>
          <p:cNvSpPr/>
          <p:nvPr/>
        </p:nvSpPr>
        <p:spPr>
          <a:xfrm>
            <a:off x="706778" y="2353685"/>
            <a:ext cx="296969" cy="2969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30332A7-03B0-4F3C-89B7-FE22A1B8912B}"/>
              </a:ext>
            </a:extLst>
          </p:cNvPr>
          <p:cNvSpPr/>
          <p:nvPr/>
        </p:nvSpPr>
        <p:spPr>
          <a:xfrm>
            <a:off x="772092" y="24770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8DACBB8-4A23-4E66-B6BA-0FC7BA09652A}"/>
              </a:ext>
            </a:extLst>
          </p:cNvPr>
          <p:cNvSpPr/>
          <p:nvPr/>
        </p:nvSpPr>
        <p:spPr>
          <a:xfrm>
            <a:off x="884749" y="2477023"/>
            <a:ext cx="50291" cy="5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2D791B5-1507-45D1-A2D7-A25FF4025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512" y="2949433"/>
            <a:ext cx="415763" cy="41576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43D7BE6-2C56-479A-9549-F839EA516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810" y="4849469"/>
            <a:ext cx="411466" cy="411466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8D85E39-F7FC-4A89-A69F-98C9AFF50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8379816" y="523042"/>
            <a:ext cx="3445164" cy="6590146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136E128-E70C-451A-945F-F14088CA41D4}"/>
              </a:ext>
            </a:extLst>
          </p:cNvPr>
          <p:cNvSpPr/>
          <p:nvPr/>
        </p:nvSpPr>
        <p:spPr>
          <a:xfrm>
            <a:off x="8721562" y="1209350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84C4C8-041E-47B5-9303-209AD772D47C}"/>
              </a:ext>
            </a:extLst>
          </p:cNvPr>
          <p:cNvSpPr txBox="1"/>
          <p:nvPr/>
        </p:nvSpPr>
        <p:spPr>
          <a:xfrm>
            <a:off x="9574847" y="1329514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원</a:t>
            </a: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2073B4C3-2C30-4FAD-BBBD-E1D01390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90" y="1307940"/>
            <a:ext cx="320146" cy="320146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D98045B9-7C95-42BE-B59A-8FBCE7912931}"/>
              </a:ext>
            </a:extLst>
          </p:cNvPr>
          <p:cNvSpPr/>
          <p:nvPr/>
        </p:nvSpPr>
        <p:spPr>
          <a:xfrm>
            <a:off x="9131687" y="2384052"/>
            <a:ext cx="2180250" cy="21802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8801D2D-E3FC-4CF1-AEFC-EC45F2047852}"/>
              </a:ext>
            </a:extLst>
          </p:cNvPr>
          <p:cNvSpPr/>
          <p:nvPr/>
        </p:nvSpPr>
        <p:spPr>
          <a:xfrm>
            <a:off x="9046463" y="2314394"/>
            <a:ext cx="2180250" cy="2180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416232C-C427-430E-BF9F-A254C0F597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356" y="2097077"/>
            <a:ext cx="148944" cy="148944"/>
          </a:xfrm>
          <a:prstGeom prst="rect">
            <a:avLst/>
          </a:prstGeom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id="{55900412-6527-4A7B-8576-6074F45C7D95}"/>
              </a:ext>
            </a:extLst>
          </p:cNvPr>
          <p:cNvSpPr/>
          <p:nvPr/>
        </p:nvSpPr>
        <p:spPr>
          <a:xfrm rot="5400000">
            <a:off x="14527512" y="2187189"/>
            <a:ext cx="429566" cy="4295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11FBA1B8-83DA-4633-BAAC-43B75E2D0296}"/>
              </a:ext>
            </a:extLst>
          </p:cNvPr>
          <p:cNvSpPr/>
          <p:nvPr/>
        </p:nvSpPr>
        <p:spPr>
          <a:xfrm rot="5400000">
            <a:off x="14576934" y="2235028"/>
            <a:ext cx="373336" cy="383004"/>
          </a:xfrm>
          <a:custGeom>
            <a:avLst/>
            <a:gdLst>
              <a:gd name="connsiteX0" fmla="*/ 0 w 501324"/>
              <a:gd name="connsiteY0" fmla="*/ 225890 h 514306"/>
              <a:gd name="connsiteX1" fmla="*/ 49257 w 501324"/>
              <a:gd name="connsiteY1" fmla="*/ 64634 h 514306"/>
              <a:gd name="connsiteX2" fmla="*/ 70292 w 501324"/>
              <a:gd name="connsiteY2" fmla="*/ 39140 h 514306"/>
              <a:gd name="connsiteX3" fmla="*/ 100643 w 501324"/>
              <a:gd name="connsiteY3" fmla="*/ 22665 h 514306"/>
              <a:gd name="connsiteX4" fmla="*/ 212908 w 501324"/>
              <a:gd name="connsiteY4" fmla="*/ 0 h 514306"/>
              <a:gd name="connsiteX5" fmla="*/ 501324 w 501324"/>
              <a:gd name="connsiteY5" fmla="*/ 288416 h 514306"/>
              <a:gd name="connsiteX6" fmla="*/ 452067 w 501324"/>
              <a:gd name="connsiteY6" fmla="*/ 449672 h 514306"/>
              <a:gd name="connsiteX7" fmla="*/ 431033 w 501324"/>
              <a:gd name="connsiteY7" fmla="*/ 475167 h 514306"/>
              <a:gd name="connsiteX8" fmla="*/ 400681 w 501324"/>
              <a:gd name="connsiteY8" fmla="*/ 491641 h 514306"/>
              <a:gd name="connsiteX9" fmla="*/ 288416 w 501324"/>
              <a:gd name="connsiteY9" fmla="*/ 514306 h 514306"/>
              <a:gd name="connsiteX10" fmla="*/ 0 w 501324"/>
              <a:gd name="connsiteY10" fmla="*/ 225890 h 51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1324" h="514306">
                <a:moveTo>
                  <a:pt x="0" y="225890"/>
                </a:moveTo>
                <a:cubicBezTo>
                  <a:pt x="0" y="166157"/>
                  <a:pt x="18159" y="110666"/>
                  <a:pt x="49257" y="64634"/>
                </a:cubicBezTo>
                <a:lnTo>
                  <a:pt x="70292" y="39140"/>
                </a:lnTo>
                <a:lnTo>
                  <a:pt x="100643" y="22665"/>
                </a:lnTo>
                <a:cubicBezTo>
                  <a:pt x="135149" y="8071"/>
                  <a:pt x="173086" y="0"/>
                  <a:pt x="212908" y="0"/>
                </a:cubicBezTo>
                <a:cubicBezTo>
                  <a:pt x="372196" y="0"/>
                  <a:pt x="501324" y="129128"/>
                  <a:pt x="501324" y="288416"/>
                </a:cubicBezTo>
                <a:cubicBezTo>
                  <a:pt x="501324" y="348149"/>
                  <a:pt x="483165" y="403641"/>
                  <a:pt x="452067" y="449672"/>
                </a:cubicBezTo>
                <a:lnTo>
                  <a:pt x="431033" y="475167"/>
                </a:lnTo>
                <a:lnTo>
                  <a:pt x="400681" y="491641"/>
                </a:lnTo>
                <a:cubicBezTo>
                  <a:pt x="366175" y="506236"/>
                  <a:pt x="328238" y="514306"/>
                  <a:pt x="288416" y="514306"/>
                </a:cubicBezTo>
                <a:cubicBezTo>
                  <a:pt x="129128" y="514306"/>
                  <a:pt x="0" y="385178"/>
                  <a:pt x="0" y="2258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06D4AC49-E89E-4EDB-8E59-BDDC2E32A990}"/>
              </a:ext>
            </a:extLst>
          </p:cNvPr>
          <p:cNvSpPr/>
          <p:nvPr/>
        </p:nvSpPr>
        <p:spPr>
          <a:xfrm rot="16200000">
            <a:off x="14542767" y="2180679"/>
            <a:ext cx="377221" cy="400420"/>
          </a:xfrm>
          <a:custGeom>
            <a:avLst/>
            <a:gdLst>
              <a:gd name="connsiteX0" fmla="*/ 0 w 506540"/>
              <a:gd name="connsiteY0" fmla="*/ 101666 h 537693"/>
              <a:gd name="connsiteX1" fmla="*/ 14183 w 506540"/>
              <a:gd name="connsiteY1" fmla="*/ 84475 h 537693"/>
              <a:gd name="connsiteX2" fmla="*/ 218124 w 506540"/>
              <a:gd name="connsiteY2" fmla="*/ 0 h 537693"/>
              <a:gd name="connsiteX3" fmla="*/ 506540 w 506540"/>
              <a:gd name="connsiteY3" fmla="*/ 288416 h 537693"/>
              <a:gd name="connsiteX4" fmla="*/ 379380 w 506540"/>
              <a:gd name="connsiteY4" fmla="*/ 527575 h 537693"/>
              <a:gd name="connsiteX5" fmla="*/ 360741 w 506540"/>
              <a:gd name="connsiteY5" fmla="*/ 537693 h 537693"/>
              <a:gd name="connsiteX6" fmla="*/ 381775 w 506540"/>
              <a:gd name="connsiteY6" fmla="*/ 512198 h 537693"/>
              <a:gd name="connsiteX7" fmla="*/ 431032 w 506540"/>
              <a:gd name="connsiteY7" fmla="*/ 350942 h 537693"/>
              <a:gd name="connsiteX8" fmla="*/ 142616 w 506540"/>
              <a:gd name="connsiteY8" fmla="*/ 62526 h 537693"/>
              <a:gd name="connsiteX9" fmla="*/ 30352 w 506540"/>
              <a:gd name="connsiteY9" fmla="*/ 85191 h 53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6540" h="537693">
                <a:moveTo>
                  <a:pt x="0" y="101666"/>
                </a:moveTo>
                <a:lnTo>
                  <a:pt x="14183" y="84475"/>
                </a:lnTo>
                <a:cubicBezTo>
                  <a:pt x="66376" y="32282"/>
                  <a:pt x="138480" y="0"/>
                  <a:pt x="218124" y="0"/>
                </a:cubicBezTo>
                <a:cubicBezTo>
                  <a:pt x="377412" y="0"/>
                  <a:pt x="506540" y="129128"/>
                  <a:pt x="506540" y="288416"/>
                </a:cubicBezTo>
                <a:cubicBezTo>
                  <a:pt x="506540" y="387971"/>
                  <a:pt x="456099" y="475745"/>
                  <a:pt x="379380" y="527575"/>
                </a:cubicBezTo>
                <a:lnTo>
                  <a:pt x="360741" y="537693"/>
                </a:lnTo>
                <a:lnTo>
                  <a:pt x="381775" y="512198"/>
                </a:lnTo>
                <a:cubicBezTo>
                  <a:pt x="412873" y="466167"/>
                  <a:pt x="431032" y="410675"/>
                  <a:pt x="431032" y="350942"/>
                </a:cubicBezTo>
                <a:cubicBezTo>
                  <a:pt x="431032" y="191654"/>
                  <a:pt x="301904" y="62526"/>
                  <a:pt x="142616" y="62526"/>
                </a:cubicBezTo>
                <a:cubicBezTo>
                  <a:pt x="102794" y="62526"/>
                  <a:pt x="64857" y="70597"/>
                  <a:pt x="30352" y="851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A12CC8E-E3A9-459E-8A37-A02321BC8860}"/>
              </a:ext>
            </a:extLst>
          </p:cNvPr>
          <p:cNvGrpSpPr/>
          <p:nvPr/>
        </p:nvGrpSpPr>
        <p:grpSpPr>
          <a:xfrm rot="5400000">
            <a:off x="14714167" y="2568011"/>
            <a:ext cx="49296" cy="121306"/>
            <a:chOff x="10331821" y="2570434"/>
            <a:chExt cx="66196" cy="162892"/>
          </a:xfrm>
        </p:grpSpPr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5F5A8EE-0C7B-4F18-B523-A4B9542627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1291" y="2723794"/>
              <a:ext cx="38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7CF1AB5-2F45-4D6F-AA90-A5950E78E7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16571" y="2651880"/>
              <a:ext cx="1628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0EB2B02-ABAE-466B-A0C7-D61A695F9B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1291" y="2578842"/>
              <a:ext cx="38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B962968-4F6A-4EF2-95E5-EE92E9048423}"/>
                </a:ext>
              </a:extLst>
            </p:cNvPr>
            <p:cNvSpPr/>
            <p:nvPr/>
          </p:nvSpPr>
          <p:spPr>
            <a:xfrm>
              <a:off x="10331821" y="2586950"/>
              <a:ext cx="57818" cy="131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B30322E-7F90-465B-B402-AC48A081FCAA}"/>
              </a:ext>
            </a:extLst>
          </p:cNvPr>
          <p:cNvGrpSpPr/>
          <p:nvPr/>
        </p:nvGrpSpPr>
        <p:grpSpPr>
          <a:xfrm rot="5400000">
            <a:off x="14620173" y="2303894"/>
            <a:ext cx="366910" cy="249857"/>
            <a:chOff x="9445723" y="3828975"/>
            <a:chExt cx="492695" cy="335512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A590604-7C75-4005-9160-5DD4A4F94652}"/>
                </a:ext>
              </a:extLst>
            </p:cNvPr>
            <p:cNvSpPr/>
            <p:nvPr/>
          </p:nvSpPr>
          <p:spPr>
            <a:xfrm rot="5400000">
              <a:off x="9687389" y="4087057"/>
              <a:ext cx="77430" cy="77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E7992502-EC62-432E-A47F-6AD2506D2BEC}"/>
                </a:ext>
              </a:extLst>
            </p:cNvPr>
            <p:cNvSpPr/>
            <p:nvPr/>
          </p:nvSpPr>
          <p:spPr>
            <a:xfrm rot="5400000">
              <a:off x="9687389" y="3828975"/>
              <a:ext cx="77430" cy="77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B88E677-1309-4503-B918-0B79AA6CD736}"/>
                </a:ext>
              </a:extLst>
            </p:cNvPr>
            <p:cNvSpPr/>
            <p:nvPr/>
          </p:nvSpPr>
          <p:spPr>
            <a:xfrm rot="5400000">
              <a:off x="9472830" y="3948071"/>
              <a:ext cx="49053" cy="1032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7CDE730-BD63-41FC-8BFF-AD15D1653B2F}"/>
                </a:ext>
              </a:extLst>
            </p:cNvPr>
            <p:cNvSpPr/>
            <p:nvPr/>
          </p:nvSpPr>
          <p:spPr>
            <a:xfrm rot="5400000">
              <a:off x="9862257" y="3948072"/>
              <a:ext cx="49053" cy="1032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각 삼각형 125">
            <a:extLst>
              <a:ext uri="{FF2B5EF4-FFF2-40B4-BE49-F238E27FC236}">
                <a16:creationId xmlns:a16="http://schemas.microsoft.com/office/drawing/2014/main" id="{6BE96C34-C1AE-4966-8FD4-9D49EAA2B70E}"/>
              </a:ext>
            </a:extLst>
          </p:cNvPr>
          <p:cNvSpPr/>
          <p:nvPr/>
        </p:nvSpPr>
        <p:spPr>
          <a:xfrm flipH="1">
            <a:off x="12515339" y="2447257"/>
            <a:ext cx="292100" cy="28608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74A17BC4-F5E9-4FC9-BE27-8E662DC2D2E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t="28964" r="6625" b="32238"/>
          <a:stretch/>
        </p:blipFill>
        <p:spPr>
          <a:xfrm rot="19326198">
            <a:off x="13287279" y="3502670"/>
            <a:ext cx="279178" cy="125404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5F8182C8-D00D-46D4-AC20-CD9AA78533A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t="28964" r="6625" b="32238"/>
          <a:stretch/>
        </p:blipFill>
        <p:spPr>
          <a:xfrm rot="2820272">
            <a:off x="12214456" y="3502630"/>
            <a:ext cx="279277" cy="125359"/>
          </a:xfrm>
          <a:prstGeom prst="rect">
            <a:avLst/>
          </a:prstGeom>
        </p:spPr>
      </p:pic>
      <p:sp>
        <p:nvSpPr>
          <p:cNvPr id="129" name="타원 128">
            <a:extLst>
              <a:ext uri="{FF2B5EF4-FFF2-40B4-BE49-F238E27FC236}">
                <a16:creationId xmlns:a16="http://schemas.microsoft.com/office/drawing/2014/main" id="{8D7AE8BF-D391-42ED-ABE6-E3C437E0F2EA}"/>
              </a:ext>
            </a:extLst>
          </p:cNvPr>
          <p:cNvSpPr/>
          <p:nvPr/>
        </p:nvSpPr>
        <p:spPr>
          <a:xfrm>
            <a:off x="11952317" y="2135722"/>
            <a:ext cx="1873576" cy="1874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4557B1B-23D0-458E-89D6-81C2BE53B0C8}"/>
              </a:ext>
            </a:extLst>
          </p:cNvPr>
          <p:cNvGrpSpPr/>
          <p:nvPr/>
        </p:nvGrpSpPr>
        <p:grpSpPr>
          <a:xfrm>
            <a:off x="12703560" y="2217363"/>
            <a:ext cx="369143" cy="369274"/>
            <a:chOff x="3764761" y="2090169"/>
            <a:chExt cx="658004" cy="658004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502A7D71-2B6B-4DB4-93CC-38535254F8EE}"/>
                </a:ext>
              </a:extLst>
            </p:cNvPr>
            <p:cNvSpPr/>
            <p:nvPr/>
          </p:nvSpPr>
          <p:spPr>
            <a:xfrm>
              <a:off x="3764761" y="2090169"/>
              <a:ext cx="658004" cy="658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DF202F1-4381-4464-9B7A-A7D4DEE7320C}"/>
                </a:ext>
              </a:extLst>
            </p:cNvPr>
            <p:cNvSpPr/>
            <p:nvPr/>
          </p:nvSpPr>
          <p:spPr>
            <a:xfrm>
              <a:off x="4071681" y="2410778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1B61C4C-B3A7-49FA-AAA4-DA465CAD02F5}"/>
                </a:ext>
              </a:extLst>
            </p:cNvPr>
            <p:cNvSpPr/>
            <p:nvPr/>
          </p:nvSpPr>
          <p:spPr>
            <a:xfrm>
              <a:off x="4206365" y="2388022"/>
              <a:ext cx="88326" cy="883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F2D598E3-AC6C-487B-A27D-78234E6D2ED1}"/>
                </a:ext>
              </a:extLst>
            </p:cNvPr>
            <p:cNvSpPr/>
            <p:nvPr/>
          </p:nvSpPr>
          <p:spPr>
            <a:xfrm>
              <a:off x="3893828" y="2388022"/>
              <a:ext cx="88326" cy="883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9574F129-DE47-47A4-82F0-86FB60F840FE}"/>
                </a:ext>
              </a:extLst>
            </p:cNvPr>
            <p:cNvCxnSpPr>
              <a:cxnSpLocks/>
            </p:cNvCxnSpPr>
            <p:nvPr/>
          </p:nvCxnSpPr>
          <p:spPr>
            <a:xfrm>
              <a:off x="4066460" y="2092685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DFF8A61B-BAD2-42E6-AF68-475355633C02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68" y="2092685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FCB7E1C4-A255-4EE5-A272-03CB3E3A5ACA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19" y="2181339"/>
              <a:ext cx="53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FA14EFFC-9721-4D41-98BE-9817EB9A6CA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460" y="2649833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9FC15F90-7C98-42CF-BBA1-244E1A8A835A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68" y="2649833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69DD098F-8B8D-44BC-865A-DEAB107E1FD0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19" y="2656286"/>
              <a:ext cx="53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F560AF7-BB31-4425-83CC-B8A989640E07}"/>
              </a:ext>
            </a:extLst>
          </p:cNvPr>
          <p:cNvGrpSpPr/>
          <p:nvPr/>
        </p:nvGrpSpPr>
        <p:grpSpPr>
          <a:xfrm>
            <a:off x="12703560" y="3504617"/>
            <a:ext cx="369143" cy="369274"/>
            <a:chOff x="3764761" y="2090169"/>
            <a:chExt cx="658004" cy="658004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AF74243D-99DF-46FC-A85D-6EE146D1232F}"/>
                </a:ext>
              </a:extLst>
            </p:cNvPr>
            <p:cNvSpPr/>
            <p:nvPr/>
          </p:nvSpPr>
          <p:spPr>
            <a:xfrm>
              <a:off x="3764761" y="2090169"/>
              <a:ext cx="658004" cy="658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D4AEADA2-B80F-47ED-BAAE-2C58257DB8CF}"/>
                </a:ext>
              </a:extLst>
            </p:cNvPr>
            <p:cNvSpPr/>
            <p:nvPr/>
          </p:nvSpPr>
          <p:spPr>
            <a:xfrm>
              <a:off x="4071681" y="2410778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126E785D-C7FC-4079-A221-1F52048BB128}"/>
                </a:ext>
              </a:extLst>
            </p:cNvPr>
            <p:cNvSpPr/>
            <p:nvPr/>
          </p:nvSpPr>
          <p:spPr>
            <a:xfrm>
              <a:off x="4206365" y="2388022"/>
              <a:ext cx="88326" cy="883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FBF1DF7C-BBFA-4A2A-8B90-6CAC9560A423}"/>
                </a:ext>
              </a:extLst>
            </p:cNvPr>
            <p:cNvSpPr/>
            <p:nvPr/>
          </p:nvSpPr>
          <p:spPr>
            <a:xfrm>
              <a:off x="3893828" y="2388022"/>
              <a:ext cx="88326" cy="883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EAF30034-685B-4F08-B3FC-C8C337C8335B}"/>
                </a:ext>
              </a:extLst>
            </p:cNvPr>
            <p:cNvCxnSpPr>
              <a:cxnSpLocks/>
            </p:cNvCxnSpPr>
            <p:nvPr/>
          </p:nvCxnSpPr>
          <p:spPr>
            <a:xfrm>
              <a:off x="4066460" y="2092685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04A6E1D-0CFE-48D3-AD35-8DC418548834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68" y="2092685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102C88D9-521E-404C-BC6E-90779006B72C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19" y="2181339"/>
              <a:ext cx="53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5CCA6F8E-75F0-4547-968F-46A728983A8A}"/>
                </a:ext>
              </a:extLst>
            </p:cNvPr>
            <p:cNvCxnSpPr>
              <a:cxnSpLocks/>
            </p:cNvCxnSpPr>
            <p:nvPr/>
          </p:nvCxnSpPr>
          <p:spPr>
            <a:xfrm>
              <a:off x="4066460" y="2649833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7D1CA4E9-94BC-40BB-974B-51BA19DE047A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68" y="2649833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CA0A3677-DB63-4166-8169-8C6219C2E7DC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19" y="2656286"/>
              <a:ext cx="53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B047936-9121-4B7A-909F-ED3C3BD413AA}"/>
              </a:ext>
            </a:extLst>
          </p:cNvPr>
          <p:cNvGrpSpPr/>
          <p:nvPr/>
        </p:nvGrpSpPr>
        <p:grpSpPr>
          <a:xfrm rot="5400000">
            <a:off x="13330482" y="2860561"/>
            <a:ext cx="369274" cy="369143"/>
            <a:chOff x="3764761" y="2090169"/>
            <a:chExt cx="658004" cy="658004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F7179842-C177-44A8-AB7D-A07ED9DB9C31}"/>
                </a:ext>
              </a:extLst>
            </p:cNvPr>
            <p:cNvSpPr/>
            <p:nvPr/>
          </p:nvSpPr>
          <p:spPr>
            <a:xfrm>
              <a:off x="3764761" y="2090169"/>
              <a:ext cx="658004" cy="658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2253478-CDFD-499C-BA86-4EAB82D56768}"/>
                </a:ext>
              </a:extLst>
            </p:cNvPr>
            <p:cNvSpPr/>
            <p:nvPr/>
          </p:nvSpPr>
          <p:spPr>
            <a:xfrm>
              <a:off x="4071681" y="2410778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13305817-162A-4D80-A1B9-5CD9214F1D43}"/>
                </a:ext>
              </a:extLst>
            </p:cNvPr>
            <p:cNvSpPr/>
            <p:nvPr/>
          </p:nvSpPr>
          <p:spPr>
            <a:xfrm>
              <a:off x="4206365" y="2388022"/>
              <a:ext cx="88326" cy="883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FC063C97-EA9C-4A3F-987D-25EEE3839297}"/>
                </a:ext>
              </a:extLst>
            </p:cNvPr>
            <p:cNvSpPr/>
            <p:nvPr/>
          </p:nvSpPr>
          <p:spPr>
            <a:xfrm>
              <a:off x="3893828" y="2388022"/>
              <a:ext cx="88326" cy="883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E80FA517-E979-431D-90BC-86EEF60F3D28}"/>
                </a:ext>
              </a:extLst>
            </p:cNvPr>
            <p:cNvCxnSpPr>
              <a:cxnSpLocks/>
            </p:cNvCxnSpPr>
            <p:nvPr/>
          </p:nvCxnSpPr>
          <p:spPr>
            <a:xfrm>
              <a:off x="4066460" y="2092685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22480067-0B3D-4D4E-BD28-F4D1097CF351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68" y="2092685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2A5C990F-A421-4A05-B4D4-D51045E4C437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19" y="2181339"/>
              <a:ext cx="53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F24332C-5091-4398-A6FF-E9347F388AEB}"/>
                </a:ext>
              </a:extLst>
            </p:cNvPr>
            <p:cNvCxnSpPr>
              <a:cxnSpLocks/>
            </p:cNvCxnSpPr>
            <p:nvPr/>
          </p:nvCxnSpPr>
          <p:spPr>
            <a:xfrm>
              <a:off x="4066460" y="2649833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9642AC9F-08A3-4B92-A534-18935D97A0FF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68" y="2649833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6B758E6D-81A7-4A5A-A746-696B8C8F18C2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19" y="2656286"/>
              <a:ext cx="53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9ACE72C-7D03-403A-8CE3-C57C01EC0FBC}"/>
              </a:ext>
            </a:extLst>
          </p:cNvPr>
          <p:cNvGrpSpPr/>
          <p:nvPr/>
        </p:nvGrpSpPr>
        <p:grpSpPr>
          <a:xfrm rot="5400000">
            <a:off x="12085527" y="2860561"/>
            <a:ext cx="369274" cy="369143"/>
            <a:chOff x="3764761" y="2090169"/>
            <a:chExt cx="658004" cy="658004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99A5A19-0C14-4D2D-9170-9118E0669E9F}"/>
                </a:ext>
              </a:extLst>
            </p:cNvPr>
            <p:cNvSpPr/>
            <p:nvPr/>
          </p:nvSpPr>
          <p:spPr>
            <a:xfrm>
              <a:off x="3764761" y="2090169"/>
              <a:ext cx="658004" cy="658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34F3F9F6-AD3A-4E02-8E01-4C3AD46C269B}"/>
                </a:ext>
              </a:extLst>
            </p:cNvPr>
            <p:cNvSpPr/>
            <p:nvPr/>
          </p:nvSpPr>
          <p:spPr>
            <a:xfrm>
              <a:off x="4071681" y="2410778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F2BB9D6-2334-4F29-B392-0A350E626FBD}"/>
                </a:ext>
              </a:extLst>
            </p:cNvPr>
            <p:cNvSpPr/>
            <p:nvPr/>
          </p:nvSpPr>
          <p:spPr>
            <a:xfrm>
              <a:off x="4206365" y="2388022"/>
              <a:ext cx="88326" cy="883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8A136E76-72FE-46F3-93B2-8CE49BB4CE69}"/>
                </a:ext>
              </a:extLst>
            </p:cNvPr>
            <p:cNvSpPr/>
            <p:nvPr/>
          </p:nvSpPr>
          <p:spPr>
            <a:xfrm>
              <a:off x="3893828" y="2388022"/>
              <a:ext cx="88326" cy="883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D1E2B61A-45B6-452A-AF10-9EDA51DB1F0B}"/>
                </a:ext>
              </a:extLst>
            </p:cNvPr>
            <p:cNvCxnSpPr>
              <a:cxnSpLocks/>
            </p:cNvCxnSpPr>
            <p:nvPr/>
          </p:nvCxnSpPr>
          <p:spPr>
            <a:xfrm>
              <a:off x="4066460" y="2092685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675A28CE-990E-47C2-A9D2-889A858CDB6C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68" y="2092685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EF1123E4-593F-4AAC-839B-409A06BEAE69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19" y="2181339"/>
              <a:ext cx="53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DD67A170-867F-4DFA-A277-AFD105F13732}"/>
                </a:ext>
              </a:extLst>
            </p:cNvPr>
            <p:cNvCxnSpPr>
              <a:cxnSpLocks/>
            </p:cNvCxnSpPr>
            <p:nvPr/>
          </p:nvCxnSpPr>
          <p:spPr>
            <a:xfrm>
              <a:off x="4066460" y="2649833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5EA6A840-D819-421F-94D3-A124CE668DF3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68" y="2649833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6AB7C8F9-D47D-4862-87E1-842B197BBFCC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19" y="2656286"/>
              <a:ext cx="53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그림 133">
            <a:extLst>
              <a:ext uri="{FF2B5EF4-FFF2-40B4-BE49-F238E27FC236}">
                <a16:creationId xmlns:a16="http://schemas.microsoft.com/office/drawing/2014/main" id="{D5349569-2A44-4379-8EA4-F40FE8B516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323" y="2198764"/>
            <a:ext cx="127993" cy="128038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387207BD-2106-4522-A1EE-A285B18E2FD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86" y="2735663"/>
            <a:ext cx="127993" cy="128038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4CF1C95E-1600-4316-AE2C-E5D5159CE0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236" y="3786227"/>
            <a:ext cx="127993" cy="128038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F308333F-D1C0-4347-8FFB-587805F0BC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584" y="3220951"/>
            <a:ext cx="127993" cy="128038"/>
          </a:xfrm>
          <a:prstGeom prst="rect">
            <a:avLst/>
          </a:prstGeom>
        </p:spPr>
      </p:pic>
      <p:sp>
        <p:nvSpPr>
          <p:cNvPr id="181" name="타원 180">
            <a:extLst>
              <a:ext uri="{FF2B5EF4-FFF2-40B4-BE49-F238E27FC236}">
                <a16:creationId xmlns:a16="http://schemas.microsoft.com/office/drawing/2014/main" id="{0127D913-91C0-4B1E-A56F-77177462EF32}"/>
              </a:ext>
            </a:extLst>
          </p:cNvPr>
          <p:cNvSpPr/>
          <p:nvPr/>
        </p:nvSpPr>
        <p:spPr>
          <a:xfrm>
            <a:off x="9948204" y="2498167"/>
            <a:ext cx="406057" cy="4062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EEFEAF13-32AE-4F27-AD2F-AD169AEA2AE9}"/>
              </a:ext>
            </a:extLst>
          </p:cNvPr>
          <p:cNvSpPr/>
          <p:nvPr/>
        </p:nvSpPr>
        <p:spPr>
          <a:xfrm>
            <a:off x="10137606" y="2696086"/>
            <a:ext cx="28213" cy="282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1720B27-FC1C-41CB-8273-3EC06F893F1D}"/>
              </a:ext>
            </a:extLst>
          </p:cNvPr>
          <p:cNvSpPr/>
          <p:nvPr/>
        </p:nvSpPr>
        <p:spPr>
          <a:xfrm>
            <a:off x="10220720" y="2682039"/>
            <a:ext cx="54506" cy="54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7CA28720-448A-49CC-B67B-EEA74DDE4388}"/>
              </a:ext>
            </a:extLst>
          </p:cNvPr>
          <p:cNvSpPr/>
          <p:nvPr/>
        </p:nvSpPr>
        <p:spPr>
          <a:xfrm>
            <a:off x="10027852" y="2682039"/>
            <a:ext cx="54506" cy="54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531C980A-5E1A-40D1-8847-86955BC15B9A}"/>
              </a:ext>
            </a:extLst>
          </p:cNvPr>
          <p:cNvCxnSpPr>
            <a:cxnSpLocks/>
          </p:cNvCxnSpPr>
          <p:nvPr/>
        </p:nvCxnSpPr>
        <p:spPr>
          <a:xfrm>
            <a:off x="10134384" y="2499720"/>
            <a:ext cx="0" cy="60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978D18EE-D372-401D-93E6-3B097637E53A}"/>
              </a:ext>
            </a:extLst>
          </p:cNvPr>
          <p:cNvCxnSpPr>
            <a:cxnSpLocks/>
          </p:cNvCxnSpPr>
          <p:nvPr/>
        </p:nvCxnSpPr>
        <p:spPr>
          <a:xfrm>
            <a:off x="10164874" y="2499720"/>
            <a:ext cx="0" cy="60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7237E6E-FD2C-4BC4-8D5E-025D2D62F3B9}"/>
              </a:ext>
            </a:extLst>
          </p:cNvPr>
          <p:cNvCxnSpPr>
            <a:cxnSpLocks/>
          </p:cNvCxnSpPr>
          <p:nvPr/>
        </p:nvCxnSpPr>
        <p:spPr>
          <a:xfrm>
            <a:off x="10133556" y="2554448"/>
            <a:ext cx="332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EB31AA32-F42C-47AC-8C44-A4541959ADB7}"/>
              </a:ext>
            </a:extLst>
          </p:cNvPr>
          <p:cNvCxnSpPr>
            <a:cxnSpLocks/>
          </p:cNvCxnSpPr>
          <p:nvPr/>
        </p:nvCxnSpPr>
        <p:spPr>
          <a:xfrm>
            <a:off x="10134384" y="2843660"/>
            <a:ext cx="0" cy="60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2E012703-219A-45A2-B5A3-395AC87D8E7B}"/>
              </a:ext>
            </a:extLst>
          </p:cNvPr>
          <p:cNvCxnSpPr>
            <a:cxnSpLocks/>
          </p:cNvCxnSpPr>
          <p:nvPr/>
        </p:nvCxnSpPr>
        <p:spPr>
          <a:xfrm>
            <a:off x="10164874" y="2843660"/>
            <a:ext cx="0" cy="60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ACA03C8F-2A16-4035-A587-12358520992F}"/>
              </a:ext>
            </a:extLst>
          </p:cNvPr>
          <p:cNvCxnSpPr>
            <a:cxnSpLocks/>
          </p:cNvCxnSpPr>
          <p:nvPr/>
        </p:nvCxnSpPr>
        <p:spPr>
          <a:xfrm>
            <a:off x="10133556" y="2847644"/>
            <a:ext cx="332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3C10FC8E-8934-4EBA-BE93-C76982F2F794}"/>
              </a:ext>
            </a:extLst>
          </p:cNvPr>
          <p:cNvGrpSpPr/>
          <p:nvPr/>
        </p:nvGrpSpPr>
        <p:grpSpPr>
          <a:xfrm>
            <a:off x="9948204" y="3937313"/>
            <a:ext cx="406057" cy="406201"/>
            <a:chOff x="3764761" y="2090169"/>
            <a:chExt cx="658004" cy="658004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1F4C3BE-BB71-4F11-92CF-B4B30103C277}"/>
                </a:ext>
              </a:extLst>
            </p:cNvPr>
            <p:cNvSpPr/>
            <p:nvPr/>
          </p:nvSpPr>
          <p:spPr>
            <a:xfrm>
              <a:off x="3764761" y="2090169"/>
              <a:ext cx="658004" cy="658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C413DF5-C3C0-4095-9FCC-58BECE9B7F97}"/>
                </a:ext>
              </a:extLst>
            </p:cNvPr>
            <p:cNvSpPr/>
            <p:nvPr/>
          </p:nvSpPr>
          <p:spPr>
            <a:xfrm>
              <a:off x="4071681" y="2410778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EC35CD3B-3031-480E-B865-340E74E71CB4}"/>
                </a:ext>
              </a:extLst>
            </p:cNvPr>
            <p:cNvSpPr/>
            <p:nvPr/>
          </p:nvSpPr>
          <p:spPr>
            <a:xfrm>
              <a:off x="4206365" y="2388022"/>
              <a:ext cx="88326" cy="883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1FE64AF0-4296-4156-ACC3-ED452CE48BFC}"/>
                </a:ext>
              </a:extLst>
            </p:cNvPr>
            <p:cNvSpPr/>
            <p:nvPr/>
          </p:nvSpPr>
          <p:spPr>
            <a:xfrm>
              <a:off x="3893828" y="2388022"/>
              <a:ext cx="88326" cy="883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3A7A5F25-CC55-426C-AA7E-1A71F1DD078E}"/>
                </a:ext>
              </a:extLst>
            </p:cNvPr>
            <p:cNvCxnSpPr>
              <a:cxnSpLocks/>
            </p:cNvCxnSpPr>
            <p:nvPr/>
          </p:nvCxnSpPr>
          <p:spPr>
            <a:xfrm>
              <a:off x="4066460" y="2092685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E5203642-6DC8-4D77-8042-A484ECEB5532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68" y="2092685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FD32D2C5-0675-4E68-89E9-CCB534A60810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19" y="2181339"/>
              <a:ext cx="53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8A75F2ED-474C-4501-869F-A4BA9D11F666}"/>
                </a:ext>
              </a:extLst>
            </p:cNvPr>
            <p:cNvCxnSpPr>
              <a:cxnSpLocks/>
            </p:cNvCxnSpPr>
            <p:nvPr/>
          </p:nvCxnSpPr>
          <p:spPr>
            <a:xfrm>
              <a:off x="4066460" y="2649833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FC999CA0-3EBF-4425-8026-F491110F4E12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68" y="2649833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D97DBB7F-7A2A-4193-BD27-E2B9AA1E9EDD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19" y="2656286"/>
              <a:ext cx="53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A42CED80-2050-48B2-A404-36DAAD129DB9}"/>
              </a:ext>
            </a:extLst>
          </p:cNvPr>
          <p:cNvGrpSpPr/>
          <p:nvPr/>
        </p:nvGrpSpPr>
        <p:grpSpPr>
          <a:xfrm>
            <a:off x="10597233" y="3215144"/>
            <a:ext cx="406057" cy="406201"/>
            <a:chOff x="3764761" y="2090169"/>
            <a:chExt cx="658004" cy="658004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8FE47324-75A8-4237-BDC8-B5642AD4C821}"/>
                </a:ext>
              </a:extLst>
            </p:cNvPr>
            <p:cNvSpPr/>
            <p:nvPr/>
          </p:nvSpPr>
          <p:spPr>
            <a:xfrm>
              <a:off x="3764761" y="2090169"/>
              <a:ext cx="658004" cy="658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2976084C-1762-4345-B9B8-084365E26060}"/>
                </a:ext>
              </a:extLst>
            </p:cNvPr>
            <p:cNvSpPr/>
            <p:nvPr/>
          </p:nvSpPr>
          <p:spPr>
            <a:xfrm>
              <a:off x="4071681" y="2410778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0799B1E-484D-466B-8739-9E2CBB95877D}"/>
                </a:ext>
              </a:extLst>
            </p:cNvPr>
            <p:cNvSpPr/>
            <p:nvPr/>
          </p:nvSpPr>
          <p:spPr>
            <a:xfrm>
              <a:off x="4206365" y="2388022"/>
              <a:ext cx="88326" cy="883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3649DED-E0F6-4D7A-84BF-164AFE56FA16}"/>
                </a:ext>
              </a:extLst>
            </p:cNvPr>
            <p:cNvSpPr/>
            <p:nvPr/>
          </p:nvSpPr>
          <p:spPr>
            <a:xfrm>
              <a:off x="3893828" y="2388022"/>
              <a:ext cx="88326" cy="883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554848ED-B2E6-45D4-A282-6E2B64C26A72}"/>
                </a:ext>
              </a:extLst>
            </p:cNvPr>
            <p:cNvCxnSpPr>
              <a:cxnSpLocks/>
            </p:cNvCxnSpPr>
            <p:nvPr/>
          </p:nvCxnSpPr>
          <p:spPr>
            <a:xfrm>
              <a:off x="4066460" y="2092685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2455D2A8-C71D-47F2-ACB3-102476402422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68" y="2092685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34EFEDB-B614-488F-958F-A5457C1887D7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19" y="2181339"/>
              <a:ext cx="53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93D938B-A16E-43C1-B03D-3705EBF8781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460" y="2649833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44F19AD1-E115-4F20-A76B-93A21D8D3687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68" y="2649833"/>
              <a:ext cx="0" cy="98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134E004D-DE79-40A1-8AB1-4B70080CB21F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19" y="2656286"/>
              <a:ext cx="53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타원 225">
            <a:extLst>
              <a:ext uri="{FF2B5EF4-FFF2-40B4-BE49-F238E27FC236}">
                <a16:creationId xmlns:a16="http://schemas.microsoft.com/office/drawing/2014/main" id="{7BEFED44-6852-4375-A7F3-53020D3CC69E}"/>
              </a:ext>
            </a:extLst>
          </p:cNvPr>
          <p:cNvSpPr/>
          <p:nvPr/>
        </p:nvSpPr>
        <p:spPr>
          <a:xfrm>
            <a:off x="9250592" y="3215144"/>
            <a:ext cx="406057" cy="4062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C768661-AD90-4AF1-92D5-C7C846166575}"/>
              </a:ext>
            </a:extLst>
          </p:cNvPr>
          <p:cNvSpPr txBox="1"/>
          <p:nvPr/>
        </p:nvSpPr>
        <p:spPr>
          <a:xfrm>
            <a:off x="8946364" y="5082457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TV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8E510C7-15E5-4FFD-9A31-7DD910D157DA}"/>
              </a:ext>
            </a:extLst>
          </p:cNvPr>
          <p:cNvSpPr txBox="1"/>
          <p:nvPr/>
        </p:nvSpPr>
        <p:spPr>
          <a:xfrm>
            <a:off x="9040093" y="4742336"/>
            <a:ext cx="220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사용량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2ADD48F-D1B9-46C1-AD08-7150BD6DF705}"/>
              </a:ext>
            </a:extLst>
          </p:cNvPr>
          <p:cNvSpPr txBox="1"/>
          <p:nvPr/>
        </p:nvSpPr>
        <p:spPr>
          <a:xfrm>
            <a:off x="8946364" y="5391700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TV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A879C01-8D25-4AF7-B215-4544358DDCDD}"/>
              </a:ext>
            </a:extLst>
          </p:cNvPr>
          <p:cNvSpPr txBox="1"/>
          <p:nvPr/>
        </p:nvSpPr>
        <p:spPr>
          <a:xfrm>
            <a:off x="10123949" y="5391700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TV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E212BAC-ACDC-4C1B-9180-306C5F2680B5}"/>
              </a:ext>
            </a:extLst>
          </p:cNvPr>
          <p:cNvSpPr txBox="1"/>
          <p:nvPr/>
        </p:nvSpPr>
        <p:spPr>
          <a:xfrm>
            <a:off x="10123949" y="5082457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TV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B464E5B7-EFC1-4FE9-BDBF-5BDAE870BA1E}"/>
              </a:ext>
            </a:extLst>
          </p:cNvPr>
          <p:cNvGrpSpPr/>
          <p:nvPr/>
        </p:nvGrpSpPr>
        <p:grpSpPr>
          <a:xfrm>
            <a:off x="10830033" y="2016220"/>
            <a:ext cx="512393" cy="564155"/>
            <a:chOff x="5851331" y="1157608"/>
            <a:chExt cx="829385" cy="913169"/>
          </a:xfrm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E11C397D-D731-4DB3-A138-481BD2DAF1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43" t="33460" r="30957" b="15672"/>
            <a:stretch/>
          </p:blipFill>
          <p:spPr>
            <a:xfrm rot="2687263">
              <a:off x="6093116" y="1157608"/>
              <a:ext cx="587600" cy="899199"/>
            </a:xfrm>
            <a:prstGeom prst="rect">
              <a:avLst/>
            </a:prstGeom>
          </p:spPr>
        </p:pic>
        <p:cxnSp>
          <p:nvCxnSpPr>
            <p:cNvPr id="120" name="연결선: 구부러짐 119">
              <a:extLst>
                <a:ext uri="{FF2B5EF4-FFF2-40B4-BE49-F238E27FC236}">
                  <a16:creationId xmlns:a16="http://schemas.microsoft.com/office/drawing/2014/main" id="{7C07F69C-BDE4-4441-B19B-3705CFA7E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331" y="1847582"/>
              <a:ext cx="277413" cy="22319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5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327979CC-8771-4B13-9FC6-4EAB542BEF94}"/>
              </a:ext>
            </a:extLst>
          </p:cNvPr>
          <p:cNvSpPr/>
          <p:nvPr/>
        </p:nvSpPr>
        <p:spPr>
          <a:xfrm>
            <a:off x="9618050" y="1777892"/>
            <a:ext cx="1100782" cy="243632"/>
          </a:xfrm>
          <a:prstGeom prst="round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거실 </a:t>
            </a:r>
            <a:r>
              <a:rPr lang="en-US" altLang="ko-KR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MULTL_1</a:t>
            </a:r>
            <a:endParaRPr lang="ko-KR" altLang="en-US" sz="11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E05376E-6042-47FC-8A8F-B362908CAFE9}"/>
              </a:ext>
            </a:extLst>
          </p:cNvPr>
          <p:cNvSpPr txBox="1"/>
          <p:nvPr/>
        </p:nvSpPr>
        <p:spPr>
          <a:xfrm>
            <a:off x="8780162" y="5807836"/>
            <a:ext cx="2935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전제 사용량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3300W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333 W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(60%)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4B577A65-05BB-493D-A8C5-6BFCD09D5E32}"/>
              </a:ext>
            </a:extLst>
          </p:cNvPr>
          <p:cNvCxnSpPr/>
          <p:nvPr/>
        </p:nvCxnSpPr>
        <p:spPr>
          <a:xfrm>
            <a:off x="8886390" y="5735782"/>
            <a:ext cx="24825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559DD4AC-00D7-45C8-B053-217B678CD8D1}"/>
              </a:ext>
            </a:extLst>
          </p:cNvPr>
          <p:cNvSpPr/>
          <p:nvPr/>
        </p:nvSpPr>
        <p:spPr>
          <a:xfrm>
            <a:off x="9287832" y="322839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4B4B0185-A396-4F5F-946D-25534DA4AB83}"/>
              </a:ext>
            </a:extLst>
          </p:cNvPr>
          <p:cNvSpPr/>
          <p:nvPr/>
        </p:nvSpPr>
        <p:spPr>
          <a:xfrm>
            <a:off x="14837221" y="314919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endParaRPr lang="ko-KR" altLang="en-US" sz="2400" dirty="0"/>
          </a:p>
        </p:txBody>
      </p:sp>
      <p:pic>
        <p:nvPicPr>
          <p:cNvPr id="251" name="그림 250">
            <a:extLst>
              <a:ext uri="{FF2B5EF4-FFF2-40B4-BE49-F238E27FC236}">
                <a16:creationId xmlns:a16="http://schemas.microsoft.com/office/drawing/2014/main" id="{3B2D114A-60A8-487A-A70F-0982ABFCE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4260239" y="523042"/>
            <a:ext cx="3445164" cy="6590146"/>
          </a:xfrm>
          <a:prstGeom prst="rect">
            <a:avLst/>
          </a:prstGeom>
        </p:spPr>
      </p:pic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9D6A9ECC-E0AE-4823-A8C6-7FF43AE8B84F}"/>
              </a:ext>
            </a:extLst>
          </p:cNvPr>
          <p:cNvSpPr/>
          <p:nvPr/>
        </p:nvSpPr>
        <p:spPr>
          <a:xfrm>
            <a:off x="4601985" y="1209350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279EBEA-2479-4527-9C61-F4AD9741D099}"/>
              </a:ext>
            </a:extLst>
          </p:cNvPr>
          <p:cNvSpPr txBox="1"/>
          <p:nvPr/>
        </p:nvSpPr>
        <p:spPr>
          <a:xfrm>
            <a:off x="5455270" y="1329514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원</a:t>
            </a: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EB33D91B-F7E9-4D05-AC08-32FEF4251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13" y="1307940"/>
            <a:ext cx="320146" cy="320146"/>
          </a:xfrm>
          <a:prstGeom prst="rect">
            <a:avLst/>
          </a:prstGeom>
        </p:spPr>
      </p:pic>
      <p:sp>
        <p:nvSpPr>
          <p:cNvPr id="255" name="타원 254">
            <a:extLst>
              <a:ext uri="{FF2B5EF4-FFF2-40B4-BE49-F238E27FC236}">
                <a16:creationId xmlns:a16="http://schemas.microsoft.com/office/drawing/2014/main" id="{6C4443FA-446D-4720-8D72-B9E3B89DE361}"/>
              </a:ext>
            </a:extLst>
          </p:cNvPr>
          <p:cNvSpPr/>
          <p:nvPr/>
        </p:nvSpPr>
        <p:spPr>
          <a:xfrm>
            <a:off x="5012110" y="2384052"/>
            <a:ext cx="2180250" cy="21802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1DBE7AEA-B138-446D-ABFC-BB359978652A}"/>
              </a:ext>
            </a:extLst>
          </p:cNvPr>
          <p:cNvSpPr/>
          <p:nvPr/>
        </p:nvSpPr>
        <p:spPr>
          <a:xfrm>
            <a:off x="4926886" y="2314394"/>
            <a:ext cx="2180250" cy="21802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6AA6AD5-634F-418C-89BE-85DABB62DF5D}"/>
              </a:ext>
            </a:extLst>
          </p:cNvPr>
          <p:cNvSpPr/>
          <p:nvPr/>
        </p:nvSpPr>
        <p:spPr>
          <a:xfrm>
            <a:off x="5131015" y="3215144"/>
            <a:ext cx="406057" cy="4062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13786C2-C061-4EB1-A35C-6A653D5C8345}"/>
              </a:ext>
            </a:extLst>
          </p:cNvPr>
          <p:cNvSpPr txBox="1"/>
          <p:nvPr/>
        </p:nvSpPr>
        <p:spPr>
          <a:xfrm>
            <a:off x="4826787" y="5082457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TV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61ADD3C-17E6-4624-B416-10559F844C96}"/>
              </a:ext>
            </a:extLst>
          </p:cNvPr>
          <p:cNvSpPr txBox="1"/>
          <p:nvPr/>
        </p:nvSpPr>
        <p:spPr>
          <a:xfrm>
            <a:off x="4920516" y="4713461"/>
            <a:ext cx="2205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사용량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6A4E7DA-9630-48B4-990B-F91B6977C57C}"/>
              </a:ext>
            </a:extLst>
          </p:cNvPr>
          <p:cNvSpPr txBox="1"/>
          <p:nvPr/>
        </p:nvSpPr>
        <p:spPr>
          <a:xfrm>
            <a:off x="4826787" y="5391700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컴퓨터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AB8B0BD-76B9-432F-9B0A-28ADF5BE0018}"/>
              </a:ext>
            </a:extLst>
          </p:cNvPr>
          <p:cNvSpPr txBox="1"/>
          <p:nvPr/>
        </p:nvSpPr>
        <p:spPr>
          <a:xfrm>
            <a:off x="6033247" y="5391700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연결되지 않음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4C6F2E2A-BCD1-4AEE-B07D-BEA00C6B0AAE}"/>
              </a:ext>
            </a:extLst>
          </p:cNvPr>
          <p:cNvSpPr txBox="1"/>
          <p:nvPr/>
        </p:nvSpPr>
        <p:spPr>
          <a:xfrm>
            <a:off x="6033247" y="5082457"/>
            <a:ext cx="124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에어컨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5240723E-FC76-410D-A846-06069D621AB2}"/>
              </a:ext>
            </a:extLst>
          </p:cNvPr>
          <p:cNvGrpSpPr/>
          <p:nvPr/>
        </p:nvGrpSpPr>
        <p:grpSpPr>
          <a:xfrm>
            <a:off x="6710456" y="2016220"/>
            <a:ext cx="512393" cy="564155"/>
            <a:chOff x="5851331" y="1157608"/>
            <a:chExt cx="829385" cy="913169"/>
          </a:xfrm>
        </p:grpSpPr>
        <p:pic>
          <p:nvPicPr>
            <p:cNvPr id="297" name="그림 296">
              <a:extLst>
                <a:ext uri="{FF2B5EF4-FFF2-40B4-BE49-F238E27FC236}">
                  <a16:creationId xmlns:a16="http://schemas.microsoft.com/office/drawing/2014/main" id="{5DA87B85-47AF-444B-92FF-6A8EB1626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43" t="33460" r="30957" b="15672"/>
            <a:stretch/>
          </p:blipFill>
          <p:spPr>
            <a:xfrm rot="2687263">
              <a:off x="6093116" y="1157608"/>
              <a:ext cx="587600" cy="899199"/>
            </a:xfrm>
            <a:prstGeom prst="rect">
              <a:avLst/>
            </a:prstGeom>
          </p:spPr>
        </p:pic>
        <p:cxnSp>
          <p:nvCxnSpPr>
            <p:cNvPr id="298" name="연결선: 구부러짐 297">
              <a:extLst>
                <a:ext uri="{FF2B5EF4-FFF2-40B4-BE49-F238E27FC236}">
                  <a16:creationId xmlns:a16="http://schemas.microsoft.com/office/drawing/2014/main" id="{50E158BB-0040-41B9-BAB3-6AAD47A32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331" y="1847582"/>
              <a:ext cx="277413" cy="22319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5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사각형: 둥근 모서리 298">
            <a:extLst>
              <a:ext uri="{FF2B5EF4-FFF2-40B4-BE49-F238E27FC236}">
                <a16:creationId xmlns:a16="http://schemas.microsoft.com/office/drawing/2014/main" id="{89959954-367C-448D-8A25-445C7A0AF92A}"/>
              </a:ext>
            </a:extLst>
          </p:cNvPr>
          <p:cNvSpPr/>
          <p:nvPr/>
        </p:nvSpPr>
        <p:spPr>
          <a:xfrm>
            <a:off x="5498473" y="1777892"/>
            <a:ext cx="1100782" cy="243632"/>
          </a:xfrm>
          <a:prstGeom prst="round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거실 </a:t>
            </a:r>
            <a:r>
              <a:rPr lang="en-US" altLang="ko-KR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MULTL_1</a:t>
            </a:r>
            <a:endParaRPr lang="ko-KR" altLang="en-US" sz="11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D25B33B-D74E-45A8-A752-5D10C5033383}"/>
              </a:ext>
            </a:extLst>
          </p:cNvPr>
          <p:cNvSpPr txBox="1"/>
          <p:nvPr/>
        </p:nvSpPr>
        <p:spPr>
          <a:xfrm>
            <a:off x="4660585" y="5807836"/>
            <a:ext cx="2935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전제 사용량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3300W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270 W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(60%)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564C21D1-5C04-4923-96F4-B50F64C7BC9B}"/>
              </a:ext>
            </a:extLst>
          </p:cNvPr>
          <p:cNvCxnSpPr/>
          <p:nvPr/>
        </p:nvCxnSpPr>
        <p:spPr>
          <a:xfrm>
            <a:off x="4766813" y="5735782"/>
            <a:ext cx="24825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61412A95-5BCB-41C4-93BF-3BBF2A1F1CC4}"/>
              </a:ext>
            </a:extLst>
          </p:cNvPr>
          <p:cNvSpPr/>
          <p:nvPr/>
        </p:nvSpPr>
        <p:spPr>
          <a:xfrm>
            <a:off x="5168255" y="322839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02B16820-DAE1-4526-AAE9-AA4D2EBADFDD}"/>
              </a:ext>
            </a:extLst>
          </p:cNvPr>
          <p:cNvSpPr/>
          <p:nvPr/>
        </p:nvSpPr>
        <p:spPr>
          <a:xfrm>
            <a:off x="5801343" y="2443972"/>
            <a:ext cx="406057" cy="4062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61D7F88E-59AE-4C0A-AD49-B23AC367D3BD}"/>
              </a:ext>
            </a:extLst>
          </p:cNvPr>
          <p:cNvSpPr/>
          <p:nvPr/>
        </p:nvSpPr>
        <p:spPr>
          <a:xfrm>
            <a:off x="5801343" y="3916905"/>
            <a:ext cx="406057" cy="4062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B5C0CE85-E129-4896-93A3-61858EB79EA5}"/>
              </a:ext>
            </a:extLst>
          </p:cNvPr>
          <p:cNvSpPr/>
          <p:nvPr/>
        </p:nvSpPr>
        <p:spPr>
          <a:xfrm>
            <a:off x="6481427" y="3215144"/>
            <a:ext cx="406057" cy="4062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D3666588-E266-4629-9839-54D2EAF18CE6}"/>
              </a:ext>
            </a:extLst>
          </p:cNvPr>
          <p:cNvSpPr/>
          <p:nvPr/>
        </p:nvSpPr>
        <p:spPr>
          <a:xfrm>
            <a:off x="6518667" y="322839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CCE2E4DD-A6F1-408F-A2DB-7F326FCD9536}"/>
              </a:ext>
            </a:extLst>
          </p:cNvPr>
          <p:cNvSpPr/>
          <p:nvPr/>
        </p:nvSpPr>
        <p:spPr>
          <a:xfrm>
            <a:off x="5844712" y="2488579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AE5DAEB1-D14D-4909-B824-05CD0765F3BA}"/>
              </a:ext>
            </a:extLst>
          </p:cNvPr>
          <p:cNvSpPr/>
          <p:nvPr/>
        </p:nvSpPr>
        <p:spPr>
          <a:xfrm>
            <a:off x="5844712" y="395166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/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5DD9DD4B-35A0-4695-8419-A547AE2926B1}"/>
              </a:ext>
            </a:extLst>
          </p:cNvPr>
          <p:cNvGrpSpPr/>
          <p:nvPr/>
        </p:nvGrpSpPr>
        <p:grpSpPr>
          <a:xfrm>
            <a:off x="5980464" y="2445525"/>
            <a:ext cx="33214" cy="404648"/>
            <a:chOff x="13855836" y="4167693"/>
            <a:chExt cx="33214" cy="404648"/>
          </a:xfrm>
        </p:grpSpPr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A89424D5-7AC6-4327-8903-E31C150C5249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3B824FB7-7A46-4407-9BE6-E8C751AA8664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98B7210E-2245-4AA3-A3AC-F1E64E844929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F8BC5F52-4861-4C72-B27B-9DB0A2411C18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A19A533E-7204-4C26-AF73-E5F356EAA4AB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8BA86440-5DF8-49F4-A972-1A29F701AC1F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C649AAB7-7D32-41F9-8324-BB37F52B04BC}"/>
              </a:ext>
            </a:extLst>
          </p:cNvPr>
          <p:cNvGrpSpPr/>
          <p:nvPr/>
        </p:nvGrpSpPr>
        <p:grpSpPr>
          <a:xfrm>
            <a:off x="6671888" y="3223955"/>
            <a:ext cx="33214" cy="404648"/>
            <a:chOff x="13855836" y="4167693"/>
            <a:chExt cx="33214" cy="404648"/>
          </a:xfrm>
        </p:grpSpPr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734BA095-4D66-4B3E-9B0C-D08D78D4B334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DA563A1D-27F1-472E-814B-12195CE405EE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16B712A5-FEDF-4527-9233-CDD412954FDA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813F5B70-484A-4C46-960E-E4E7CF03E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7FE7733D-4E14-4AC1-8921-201F10A7EB70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E88DB56E-FAF3-424D-BC13-EB55744C6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AEF96342-695D-4476-97B0-E9772C2BAFE6}"/>
              </a:ext>
            </a:extLst>
          </p:cNvPr>
          <p:cNvGrpSpPr/>
          <p:nvPr/>
        </p:nvGrpSpPr>
        <p:grpSpPr>
          <a:xfrm>
            <a:off x="5987764" y="3924643"/>
            <a:ext cx="33214" cy="404648"/>
            <a:chOff x="13855836" y="4167693"/>
            <a:chExt cx="33214" cy="404648"/>
          </a:xfrm>
        </p:grpSpPr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E5881B4C-184E-4A60-9134-98CDD137BFF1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D6C2B89F-0F0D-4C5A-969C-3C29CAF64C01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3274FEB7-C299-420D-B859-FF44511CDC96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84689CD5-9F21-4026-A547-BBC0EBCB324A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AA95F618-1059-41CE-AD7E-4EA7F7972096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CB0F4C07-802F-4F06-AB2F-7ED5BBEC5462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58356E04-9183-4D76-A89A-FDB0FFA58A8C}"/>
              </a:ext>
            </a:extLst>
          </p:cNvPr>
          <p:cNvGrpSpPr/>
          <p:nvPr/>
        </p:nvGrpSpPr>
        <p:grpSpPr>
          <a:xfrm>
            <a:off x="5312144" y="3204674"/>
            <a:ext cx="33214" cy="404648"/>
            <a:chOff x="13855836" y="4167693"/>
            <a:chExt cx="33214" cy="404648"/>
          </a:xfrm>
        </p:grpSpPr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37C193A6-FA3B-44C3-B02B-3260B6EB4FE6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57D150A4-BEB2-4741-8C25-533B05C2749C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16769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93D92BA7-EEB6-45D4-A85E-EB195C56BDD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222421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7C84DC80-BC32-4C65-98B2-23A8AD63BD37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66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2CF2434F-C840-48F3-9D61-E424D5E955CF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154" y="4511633"/>
              <a:ext cx="0" cy="60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54DF7E85-53D0-462B-97FB-52812669DBA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5836" y="4515617"/>
              <a:ext cx="332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A13917B9-5B30-42E3-A6D1-1EA8D67F262A}"/>
              </a:ext>
            </a:extLst>
          </p:cNvPr>
          <p:cNvCxnSpPr/>
          <p:nvPr/>
        </p:nvCxnSpPr>
        <p:spPr>
          <a:xfrm>
            <a:off x="5540395" y="4970334"/>
            <a:ext cx="10528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5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9AB5BC-EA41-43ED-921F-2328D3D3B933}"/>
              </a:ext>
            </a:extLst>
          </p:cNvPr>
          <p:cNvSpPr txBox="1"/>
          <p:nvPr/>
        </p:nvSpPr>
        <p:spPr>
          <a:xfrm>
            <a:off x="4715739" y="74013"/>
            <a:ext cx="155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2017.11.17</a:t>
            </a:r>
            <a:endParaRPr lang="ko-KR" altLang="en-US" dirty="0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B67FE38E-C03A-4A23-9D4C-17D85B026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-212159" y="443345"/>
            <a:ext cx="3445164" cy="6590146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DD14B0-A4E7-4E23-BD14-59DA5A1F77E0}"/>
              </a:ext>
            </a:extLst>
          </p:cNvPr>
          <p:cNvSpPr/>
          <p:nvPr/>
        </p:nvSpPr>
        <p:spPr>
          <a:xfrm>
            <a:off x="138823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10568D7F-27D4-48D1-85C5-7094DCA77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794" y="1814594"/>
            <a:ext cx="3651717" cy="3658301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68BC8D2D-EB5C-4491-A692-CAF6B99D9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3980153" y="452576"/>
            <a:ext cx="3445164" cy="6590146"/>
          </a:xfrm>
          <a:prstGeom prst="rect">
            <a:avLst/>
          </a:prstGeom>
        </p:spPr>
      </p:pic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92ACCBE-6C34-431D-A2C2-B540EF882641}"/>
              </a:ext>
            </a:extLst>
          </p:cNvPr>
          <p:cNvSpPr/>
          <p:nvPr/>
        </p:nvSpPr>
        <p:spPr>
          <a:xfrm>
            <a:off x="4321899" y="1138884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8CDDCC6-2683-4899-9B7F-3F426D2CA639}"/>
              </a:ext>
            </a:extLst>
          </p:cNvPr>
          <p:cNvSpPr txBox="1"/>
          <p:nvPr/>
        </p:nvSpPr>
        <p:spPr>
          <a:xfrm>
            <a:off x="5430266" y="1259048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17FFE017-AFD8-4F5C-862D-4CD286E04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727" y="1237474"/>
            <a:ext cx="320146" cy="320146"/>
          </a:xfrm>
          <a:prstGeom prst="rect">
            <a:avLst/>
          </a:prstGeom>
        </p:spPr>
      </p:pic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624DDAD-C6EB-4355-9F02-7413CA84C212}"/>
              </a:ext>
            </a:extLst>
          </p:cNvPr>
          <p:cNvSpPr/>
          <p:nvPr/>
        </p:nvSpPr>
        <p:spPr>
          <a:xfrm>
            <a:off x="4594372" y="2211322"/>
            <a:ext cx="2305192" cy="1065785"/>
          </a:xfrm>
          <a:prstGeom prst="rect">
            <a:avLst/>
          </a:prstGeom>
          <a:solidFill>
            <a:srgbClr val="A7A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72D6270-3D79-4CF5-8DD1-6C32F1970E31}"/>
              </a:ext>
            </a:extLst>
          </p:cNvPr>
          <p:cNvSpPr/>
          <p:nvPr/>
        </p:nvSpPr>
        <p:spPr>
          <a:xfrm>
            <a:off x="4594373" y="3277107"/>
            <a:ext cx="1159882" cy="1065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EECC457-3DBB-4A83-9B88-01D7075B8C38}"/>
              </a:ext>
            </a:extLst>
          </p:cNvPr>
          <p:cNvSpPr/>
          <p:nvPr/>
        </p:nvSpPr>
        <p:spPr>
          <a:xfrm>
            <a:off x="5746968" y="3277107"/>
            <a:ext cx="1159882" cy="1065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6FB7DF1A-E89C-46DB-851F-CF479126E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26" y="3534974"/>
            <a:ext cx="789446" cy="78944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CD6B8676-23DC-4308-B79E-577B892CFA79}"/>
              </a:ext>
            </a:extLst>
          </p:cNvPr>
          <p:cNvSpPr txBox="1"/>
          <p:nvPr/>
        </p:nvSpPr>
        <p:spPr>
          <a:xfrm>
            <a:off x="4594372" y="3345112"/>
            <a:ext cx="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전원</a:t>
            </a: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52C833F0-1543-4E0B-926D-E77DD128E3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78" y="3601434"/>
            <a:ext cx="706670" cy="706670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62EA260-1013-4A0B-9BFC-1A8BF00DC323}"/>
              </a:ext>
            </a:extLst>
          </p:cNvPr>
          <p:cNvSpPr txBox="1"/>
          <p:nvPr/>
        </p:nvSpPr>
        <p:spPr>
          <a:xfrm>
            <a:off x="5787789" y="3345112"/>
            <a:ext cx="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4949F76-EB01-4320-B061-460E4BF500A4}"/>
              </a:ext>
            </a:extLst>
          </p:cNvPr>
          <p:cNvSpPr/>
          <p:nvPr/>
        </p:nvSpPr>
        <p:spPr>
          <a:xfrm>
            <a:off x="5746968" y="4338396"/>
            <a:ext cx="1159882" cy="1065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5423075-8594-428E-BF29-1030E871E106}"/>
              </a:ext>
            </a:extLst>
          </p:cNvPr>
          <p:cNvSpPr/>
          <p:nvPr/>
        </p:nvSpPr>
        <p:spPr>
          <a:xfrm>
            <a:off x="4593091" y="4338396"/>
            <a:ext cx="1159882" cy="1065785"/>
          </a:xfrm>
          <a:prstGeom prst="rect">
            <a:avLst/>
          </a:prstGeom>
          <a:solidFill>
            <a:srgbClr val="A7A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E11605D-78F1-46EF-8209-52B360F85333}"/>
              </a:ext>
            </a:extLst>
          </p:cNvPr>
          <p:cNvSpPr txBox="1"/>
          <p:nvPr/>
        </p:nvSpPr>
        <p:spPr>
          <a:xfrm>
            <a:off x="5776521" y="2304245"/>
            <a:ext cx="10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기기</a:t>
            </a:r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B5B69042-0631-4DFF-B9B8-9DD35DF31C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52" y="3527263"/>
            <a:ext cx="685956" cy="68595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D2B0630-CA9B-4018-95D7-AFBF9BB203C0}"/>
              </a:ext>
            </a:extLst>
          </p:cNvPr>
          <p:cNvGrpSpPr/>
          <p:nvPr/>
        </p:nvGrpSpPr>
        <p:grpSpPr>
          <a:xfrm>
            <a:off x="7503931" y="452576"/>
            <a:ext cx="3445164" cy="6590146"/>
            <a:chOff x="7503931" y="452576"/>
            <a:chExt cx="3445164" cy="6590146"/>
          </a:xfrm>
        </p:grpSpPr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3595F66D-0B0E-483E-A460-D65E47148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3" t="3905" r="24540"/>
            <a:stretch/>
          </p:blipFill>
          <p:spPr>
            <a:xfrm>
              <a:off x="7503931" y="452576"/>
              <a:ext cx="3445164" cy="6590146"/>
            </a:xfrm>
            <a:prstGeom prst="rect">
              <a:avLst/>
            </a:prstGeom>
          </p:spPr>
        </p:pic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EAEC636-B95D-42ED-B2A4-AC11E7A63DBD}"/>
                </a:ext>
              </a:extLst>
            </p:cNvPr>
            <p:cNvSpPr/>
            <p:nvPr/>
          </p:nvSpPr>
          <p:spPr>
            <a:xfrm>
              <a:off x="7845677" y="1138884"/>
              <a:ext cx="2826327" cy="50281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9E266C-E1E5-46DE-BB82-4A49D27FAB37}"/>
                </a:ext>
              </a:extLst>
            </p:cNvPr>
            <p:cNvSpPr txBox="1"/>
            <p:nvPr/>
          </p:nvSpPr>
          <p:spPr>
            <a:xfrm>
              <a:off x="8698962" y="1259048"/>
              <a:ext cx="1136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 원</a:t>
              </a:r>
            </a:p>
          </p:txBody>
        </p:sp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6E872DD6-6D1C-4352-BFC3-0E3B676B0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505" y="1237474"/>
              <a:ext cx="320146" cy="320146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3CE4B19A-7D2A-44EE-B62C-6C1EF89C4C06}"/>
                </a:ext>
              </a:extLst>
            </p:cNvPr>
            <p:cNvSpPr/>
            <p:nvPr/>
          </p:nvSpPr>
          <p:spPr>
            <a:xfrm>
              <a:off x="8255802" y="2313586"/>
              <a:ext cx="2180250" cy="21802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3D62C45A-B28B-4641-8E76-25B0035A1591}"/>
                </a:ext>
              </a:extLst>
            </p:cNvPr>
            <p:cNvSpPr/>
            <p:nvPr/>
          </p:nvSpPr>
          <p:spPr>
            <a:xfrm>
              <a:off x="8170578" y="2243928"/>
              <a:ext cx="2180250" cy="21802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211A75F1-B437-4366-AE2F-8CA63AF17C7D}"/>
                </a:ext>
              </a:extLst>
            </p:cNvPr>
            <p:cNvSpPr/>
            <p:nvPr/>
          </p:nvSpPr>
          <p:spPr>
            <a:xfrm>
              <a:off x="8374707" y="3144678"/>
              <a:ext cx="406057" cy="406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AE14674-6EA3-4973-A8CA-FFAB5B4AE423}"/>
                </a:ext>
              </a:extLst>
            </p:cNvPr>
            <p:cNvSpPr txBox="1"/>
            <p:nvPr/>
          </p:nvSpPr>
          <p:spPr>
            <a:xfrm>
              <a:off x="8070479" y="5011991"/>
              <a:ext cx="1244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TV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150W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B9AF21E-2F59-4270-8E7E-13D957047842}"/>
                </a:ext>
              </a:extLst>
            </p:cNvPr>
            <p:cNvSpPr txBox="1"/>
            <p:nvPr/>
          </p:nvSpPr>
          <p:spPr>
            <a:xfrm>
              <a:off x="8164208" y="4642995"/>
              <a:ext cx="22055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현재 사용량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236DC36-92AD-4FEF-AC46-310D1B3CE563}"/>
                </a:ext>
              </a:extLst>
            </p:cNvPr>
            <p:cNvSpPr txBox="1"/>
            <p:nvPr/>
          </p:nvSpPr>
          <p:spPr>
            <a:xfrm>
              <a:off x="8070479" y="5321234"/>
              <a:ext cx="1244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컴퓨터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120W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9025E09-3BEA-4A41-BAB6-D99EAECCA960}"/>
                </a:ext>
              </a:extLst>
            </p:cNvPr>
            <p:cNvSpPr txBox="1"/>
            <p:nvPr/>
          </p:nvSpPr>
          <p:spPr>
            <a:xfrm>
              <a:off x="9276939" y="5321234"/>
              <a:ext cx="1244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연결되지 않음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6C282E8-2FC1-47AF-BFC8-EF9BA9B36B06}"/>
                </a:ext>
              </a:extLst>
            </p:cNvPr>
            <p:cNvSpPr txBox="1"/>
            <p:nvPr/>
          </p:nvSpPr>
          <p:spPr>
            <a:xfrm>
              <a:off x="9276939" y="5011991"/>
              <a:ext cx="1244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에어컨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 W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44799FD7-98D7-4299-ABD4-D69BCDC28827}"/>
                </a:ext>
              </a:extLst>
            </p:cNvPr>
            <p:cNvGrpSpPr/>
            <p:nvPr/>
          </p:nvGrpSpPr>
          <p:grpSpPr>
            <a:xfrm>
              <a:off x="9954148" y="1945754"/>
              <a:ext cx="512393" cy="564155"/>
              <a:chOff x="5851331" y="1157608"/>
              <a:chExt cx="829385" cy="913169"/>
            </a:xfrm>
          </p:grpSpPr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DDA64972-BEC9-4B36-8279-A87B57604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43" t="33460" r="30957" b="15672"/>
              <a:stretch/>
            </p:blipFill>
            <p:spPr>
              <a:xfrm rot="2687263">
                <a:off x="6093115" y="1157608"/>
                <a:ext cx="587601" cy="899198"/>
              </a:xfrm>
              <a:prstGeom prst="rect">
                <a:avLst/>
              </a:prstGeom>
            </p:spPr>
          </p:pic>
          <p:cxnSp>
            <p:nvCxnSpPr>
              <p:cNvPr id="166" name="연결선: 구부러짐 165">
                <a:extLst>
                  <a:ext uri="{FF2B5EF4-FFF2-40B4-BE49-F238E27FC236}">
                    <a16:creationId xmlns:a16="http://schemas.microsoft.com/office/drawing/2014/main" id="{570833EB-A820-4C2F-A4C0-2295B3376C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1331" y="1847582"/>
                <a:ext cx="277413" cy="223195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5E5E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92D81E59-1B5E-4B41-9347-EE061905AB7E}"/>
                </a:ext>
              </a:extLst>
            </p:cNvPr>
            <p:cNvSpPr/>
            <p:nvPr/>
          </p:nvSpPr>
          <p:spPr>
            <a:xfrm>
              <a:off x="8742165" y="1707426"/>
              <a:ext cx="1100782" cy="243632"/>
            </a:xfrm>
            <a:prstGeom prst="roundRect">
              <a:avLst/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거실 </a:t>
              </a:r>
              <a:r>
                <a:rPr lang="en-US" altLang="ko-KR" sz="11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MULTL_1</a:t>
              </a:r>
              <a:endPara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E0B9548-A6D0-4E73-8D76-75284E06CED9}"/>
                </a:ext>
              </a:extLst>
            </p:cNvPr>
            <p:cNvSpPr txBox="1"/>
            <p:nvPr/>
          </p:nvSpPr>
          <p:spPr>
            <a:xfrm>
              <a:off x="7904277" y="5737370"/>
              <a:ext cx="2935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전제 사용량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3300W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270 W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(60%)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3F7F0D12-3F22-4247-B098-5AB8ED82044C}"/>
                </a:ext>
              </a:extLst>
            </p:cNvPr>
            <p:cNvCxnSpPr/>
            <p:nvPr/>
          </p:nvCxnSpPr>
          <p:spPr>
            <a:xfrm>
              <a:off x="8010505" y="5665316"/>
              <a:ext cx="24825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38120CBA-3AB5-445F-9B4C-FAAD4CC8CD5F}"/>
                </a:ext>
              </a:extLst>
            </p:cNvPr>
            <p:cNvSpPr/>
            <p:nvPr/>
          </p:nvSpPr>
          <p:spPr>
            <a:xfrm>
              <a:off x="8411947" y="315793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dirty="0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F8AD00F9-AA91-4AB1-BE9D-263E09A2D44F}"/>
                </a:ext>
              </a:extLst>
            </p:cNvPr>
            <p:cNvSpPr/>
            <p:nvPr/>
          </p:nvSpPr>
          <p:spPr>
            <a:xfrm>
              <a:off x="9045035" y="2373506"/>
              <a:ext cx="406057" cy="4062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8F273B5-0DB0-49D2-9787-66A914A5FA33}"/>
                </a:ext>
              </a:extLst>
            </p:cNvPr>
            <p:cNvSpPr/>
            <p:nvPr/>
          </p:nvSpPr>
          <p:spPr>
            <a:xfrm>
              <a:off x="9045035" y="3846439"/>
              <a:ext cx="406057" cy="4062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4C99E1D0-13B2-4031-8D06-697EFBF875A3}"/>
                </a:ext>
              </a:extLst>
            </p:cNvPr>
            <p:cNvSpPr/>
            <p:nvPr/>
          </p:nvSpPr>
          <p:spPr>
            <a:xfrm>
              <a:off x="9725119" y="3144678"/>
              <a:ext cx="406057" cy="406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1F36A61-9AC2-4F5C-A04E-78C5099DBC48}"/>
                </a:ext>
              </a:extLst>
            </p:cNvPr>
            <p:cNvSpPr/>
            <p:nvPr/>
          </p:nvSpPr>
          <p:spPr>
            <a:xfrm>
              <a:off x="9762359" y="315793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E3A0457-B19A-4F20-B1A1-2AB9951A838F}"/>
                </a:ext>
              </a:extLst>
            </p:cNvPr>
            <p:cNvSpPr/>
            <p:nvPr/>
          </p:nvSpPr>
          <p:spPr>
            <a:xfrm>
              <a:off x="9088404" y="2418113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718E147-229F-449B-AF46-97C913751966}"/>
                </a:ext>
              </a:extLst>
            </p:cNvPr>
            <p:cNvSpPr/>
            <p:nvPr/>
          </p:nvSpPr>
          <p:spPr>
            <a:xfrm>
              <a:off x="9088404" y="3881200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71F829C2-1C80-4705-B36D-5AA13011DD0E}"/>
                </a:ext>
              </a:extLst>
            </p:cNvPr>
            <p:cNvGrpSpPr/>
            <p:nvPr/>
          </p:nvGrpSpPr>
          <p:grpSpPr>
            <a:xfrm>
              <a:off x="9224156" y="2375059"/>
              <a:ext cx="33214" cy="404648"/>
              <a:chOff x="13855836" y="4167693"/>
              <a:chExt cx="33214" cy="404648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19B09A5E-B71F-4EC3-A269-A038192C1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FF4F545-1B25-414F-8049-3867CD6F9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F8FCE0D7-6E53-48AC-9E5B-B05EE7288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222421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6A9E2F0B-1A0C-4DF7-A691-60BEA2CBB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B11FDD2B-E37B-45DE-8663-AF128B4B1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118D8F12-7FD8-4AFE-A4E0-B63B77393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515617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A4FA8E87-A114-45DB-911D-E638062542D6}"/>
                </a:ext>
              </a:extLst>
            </p:cNvPr>
            <p:cNvGrpSpPr/>
            <p:nvPr/>
          </p:nvGrpSpPr>
          <p:grpSpPr>
            <a:xfrm>
              <a:off x="9915580" y="3153489"/>
              <a:ext cx="33214" cy="404648"/>
              <a:chOff x="13855836" y="4167693"/>
              <a:chExt cx="33214" cy="404648"/>
            </a:xfrm>
          </p:grpSpPr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0E3F8EA9-A209-459A-B46E-4FBD0413C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64173953-A220-4838-9A8E-31805C09A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4E1E1C4E-AEC6-4A7B-94F5-F638F5AC9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222421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5A28BFE9-4430-4D2F-ADEF-EBD04524A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4799DD28-1E98-498B-BB88-C34B09C48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C1B3D640-B446-4AD5-BE95-6C2879877A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515617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A06B735C-2CDC-4299-88A8-9C96EE96C8FB}"/>
                </a:ext>
              </a:extLst>
            </p:cNvPr>
            <p:cNvGrpSpPr/>
            <p:nvPr/>
          </p:nvGrpSpPr>
          <p:grpSpPr>
            <a:xfrm>
              <a:off x="9231456" y="3854177"/>
              <a:ext cx="33214" cy="404648"/>
              <a:chOff x="13855836" y="4167693"/>
              <a:chExt cx="33214" cy="404648"/>
            </a:xfrm>
          </p:grpSpPr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A1F5EF59-EBE4-4B32-8EF2-84C9795D7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32E59316-11F1-4BB0-BB90-8D1AD0634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E355D6-F35A-43EF-A1F9-AFB593A84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222421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1ABB9613-C8DC-4A3D-878A-D099B322E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1D1DBA54-BE65-4357-A837-E7BFC8DED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1EC5726D-7398-464D-85A1-17F3BAF80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515617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D940D7AE-0F14-4228-9976-995D25308DAC}"/>
                </a:ext>
              </a:extLst>
            </p:cNvPr>
            <p:cNvGrpSpPr/>
            <p:nvPr/>
          </p:nvGrpSpPr>
          <p:grpSpPr>
            <a:xfrm>
              <a:off x="8555836" y="3134208"/>
              <a:ext cx="33214" cy="404648"/>
              <a:chOff x="13855836" y="4167693"/>
              <a:chExt cx="33214" cy="404648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DA5BD0A-3DDE-47C5-B510-C268F9AD2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8C3BB42D-AF30-4E53-BA41-55295D908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1448066D-F609-48FB-9CE3-9D008347F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222421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678EF6B-DA6A-4694-9326-CAC2874C8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BDDA81D4-70CF-47BE-8FFA-761FDF32B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DDC5158F-EAC6-4E54-B407-9F785828A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515617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5068A509-7EE5-4B55-A035-996B4A1B931C}"/>
                </a:ext>
              </a:extLst>
            </p:cNvPr>
            <p:cNvCxnSpPr/>
            <p:nvPr/>
          </p:nvCxnSpPr>
          <p:spPr>
            <a:xfrm>
              <a:off x="8784087" y="4899868"/>
              <a:ext cx="105284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" name="그림 146">
            <a:extLst>
              <a:ext uri="{FF2B5EF4-FFF2-40B4-BE49-F238E27FC236}">
                <a16:creationId xmlns:a16="http://schemas.microsoft.com/office/drawing/2014/main" id="{7C9C8221-7F3A-48B8-AFA5-67B4977AF5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002" y="4566074"/>
            <a:ext cx="630732" cy="630732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86B5E09F-8630-403B-825C-70833A5897D5}"/>
              </a:ext>
            </a:extLst>
          </p:cNvPr>
          <p:cNvSpPr txBox="1"/>
          <p:nvPr/>
        </p:nvSpPr>
        <p:spPr>
          <a:xfrm>
            <a:off x="5782361" y="4366382"/>
            <a:ext cx="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B14680-D9C4-418F-A68D-0DEB08C7A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32" y="4633047"/>
            <a:ext cx="688187" cy="688187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5492E0B8-3872-4878-9731-389B0259DEF9}"/>
              </a:ext>
            </a:extLst>
          </p:cNvPr>
          <p:cNvSpPr txBox="1"/>
          <p:nvPr/>
        </p:nvSpPr>
        <p:spPr>
          <a:xfrm>
            <a:off x="4594372" y="4397520"/>
            <a:ext cx="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B5F0D5D-68F5-4493-822E-105C4CA83062}"/>
              </a:ext>
            </a:extLst>
          </p:cNvPr>
          <p:cNvSpPr txBox="1"/>
          <p:nvPr/>
        </p:nvSpPr>
        <p:spPr>
          <a:xfrm>
            <a:off x="11113990" y="520384"/>
            <a:ext cx="1666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멀티탭관리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기기관리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있어야함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F3F09D0-AC41-41F1-8A36-247D0A7411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54" y="4590881"/>
            <a:ext cx="738870" cy="738870"/>
          </a:xfrm>
          <a:prstGeom prst="rect">
            <a:avLst/>
          </a:prstGeom>
        </p:spPr>
      </p:pic>
      <p:pic>
        <p:nvPicPr>
          <p:cNvPr id="214" name="그림 213">
            <a:extLst>
              <a:ext uri="{FF2B5EF4-FFF2-40B4-BE49-F238E27FC236}">
                <a16:creationId xmlns:a16="http://schemas.microsoft.com/office/drawing/2014/main" id="{51287BE1-D704-4E55-91A7-97FA0D8ADD9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3" t="33460" r="30957" b="15672"/>
          <a:stretch/>
        </p:blipFill>
        <p:spPr>
          <a:xfrm rot="2409039">
            <a:off x="4779160" y="2367011"/>
            <a:ext cx="671362" cy="992179"/>
          </a:xfrm>
          <a:prstGeom prst="rect">
            <a:avLst/>
          </a:prstGeom>
        </p:spPr>
      </p:pic>
      <p:cxnSp>
        <p:nvCxnSpPr>
          <p:cNvPr id="215" name="연결선: 구부러짐 214">
            <a:extLst>
              <a:ext uri="{FF2B5EF4-FFF2-40B4-BE49-F238E27FC236}">
                <a16:creationId xmlns:a16="http://schemas.microsoft.com/office/drawing/2014/main" id="{C354708C-F1A5-4B05-B9D2-59DD6C364F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8273" y="3106682"/>
            <a:ext cx="154932" cy="154322"/>
          </a:xfrm>
          <a:prstGeom prst="curvedConnector3">
            <a:avLst>
              <a:gd name="adj1" fmla="val 45495"/>
            </a:avLst>
          </a:prstGeom>
          <a:ln w="28575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4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884E17-BA52-4291-8837-8C93E18A467E}"/>
              </a:ext>
            </a:extLst>
          </p:cNvPr>
          <p:cNvGrpSpPr/>
          <p:nvPr/>
        </p:nvGrpSpPr>
        <p:grpSpPr>
          <a:xfrm>
            <a:off x="7503931" y="452576"/>
            <a:ext cx="3445164" cy="6590146"/>
            <a:chOff x="7503931" y="452576"/>
            <a:chExt cx="3445164" cy="659014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BBDB72-D2BF-412F-99B6-0F30A7A82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3" t="3905" r="24540"/>
            <a:stretch/>
          </p:blipFill>
          <p:spPr>
            <a:xfrm>
              <a:off x="7503931" y="452576"/>
              <a:ext cx="3445164" cy="659014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5D44E0D-6368-4799-A1B6-CFD0A6D797E5}"/>
                </a:ext>
              </a:extLst>
            </p:cNvPr>
            <p:cNvSpPr/>
            <p:nvPr/>
          </p:nvSpPr>
          <p:spPr>
            <a:xfrm>
              <a:off x="7854821" y="1138884"/>
              <a:ext cx="2826327" cy="5028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4A3111-84C1-4126-A63A-A719740F6EBB}"/>
                </a:ext>
              </a:extLst>
            </p:cNvPr>
            <p:cNvSpPr txBox="1"/>
            <p:nvPr/>
          </p:nvSpPr>
          <p:spPr>
            <a:xfrm>
              <a:off x="8698962" y="1259048"/>
              <a:ext cx="1136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 원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EB56E5A-0F3D-4571-83AD-8298E8E9F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505" y="1237474"/>
              <a:ext cx="320146" cy="320146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4E59944-32AB-4F20-82B4-1BA7B717EC3A}"/>
                </a:ext>
              </a:extLst>
            </p:cNvPr>
            <p:cNvSpPr/>
            <p:nvPr/>
          </p:nvSpPr>
          <p:spPr>
            <a:xfrm>
              <a:off x="8255802" y="2313586"/>
              <a:ext cx="2180250" cy="21802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7D28FFB-2AFE-4F0C-9AD5-9093DEBBA01A}"/>
                </a:ext>
              </a:extLst>
            </p:cNvPr>
            <p:cNvSpPr/>
            <p:nvPr/>
          </p:nvSpPr>
          <p:spPr>
            <a:xfrm>
              <a:off x="8170578" y="2243928"/>
              <a:ext cx="2180250" cy="21802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9645B2C-C013-4A5E-8709-1CFE05632974}"/>
                </a:ext>
              </a:extLst>
            </p:cNvPr>
            <p:cNvSpPr/>
            <p:nvPr/>
          </p:nvSpPr>
          <p:spPr>
            <a:xfrm>
              <a:off x="8374707" y="3144678"/>
              <a:ext cx="406057" cy="406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856BD3-F9ED-4620-90AE-121B0C362EBE}"/>
                </a:ext>
              </a:extLst>
            </p:cNvPr>
            <p:cNvSpPr txBox="1"/>
            <p:nvPr/>
          </p:nvSpPr>
          <p:spPr>
            <a:xfrm>
              <a:off x="8070479" y="5011991"/>
              <a:ext cx="1244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TV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150W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D2ADBA-CD04-4D31-9B9A-7B941541C560}"/>
                </a:ext>
              </a:extLst>
            </p:cNvPr>
            <p:cNvSpPr txBox="1"/>
            <p:nvPr/>
          </p:nvSpPr>
          <p:spPr>
            <a:xfrm>
              <a:off x="8164208" y="4642995"/>
              <a:ext cx="22055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현재 사용량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1023C6-1DE4-4B35-B669-AB2EDA783625}"/>
                </a:ext>
              </a:extLst>
            </p:cNvPr>
            <p:cNvSpPr txBox="1"/>
            <p:nvPr/>
          </p:nvSpPr>
          <p:spPr>
            <a:xfrm>
              <a:off x="8070479" y="5321234"/>
              <a:ext cx="1244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컴퓨터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120W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7E7116-9743-444D-B0E4-4323DE257933}"/>
                </a:ext>
              </a:extLst>
            </p:cNvPr>
            <p:cNvSpPr txBox="1"/>
            <p:nvPr/>
          </p:nvSpPr>
          <p:spPr>
            <a:xfrm>
              <a:off x="9276939" y="5321234"/>
              <a:ext cx="1244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연결되지 않음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19AF11-A8EB-458D-9F39-E9AD574252D0}"/>
                </a:ext>
              </a:extLst>
            </p:cNvPr>
            <p:cNvSpPr txBox="1"/>
            <p:nvPr/>
          </p:nvSpPr>
          <p:spPr>
            <a:xfrm>
              <a:off x="9276939" y="5011991"/>
              <a:ext cx="1244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에어컨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 W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F9DB50B-EB98-472B-B14B-AFE01303234C}"/>
                </a:ext>
              </a:extLst>
            </p:cNvPr>
            <p:cNvGrpSpPr/>
            <p:nvPr/>
          </p:nvGrpSpPr>
          <p:grpSpPr>
            <a:xfrm>
              <a:off x="9954148" y="1945754"/>
              <a:ext cx="512393" cy="564155"/>
              <a:chOff x="5851331" y="1157608"/>
              <a:chExt cx="829385" cy="913169"/>
            </a:xfrm>
          </p:grpSpPr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45F6C428-169A-4FE9-8AE5-0E08C58D1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43" t="33460" r="30957" b="15672"/>
              <a:stretch/>
            </p:blipFill>
            <p:spPr>
              <a:xfrm rot="2687263">
                <a:off x="6093116" y="1157608"/>
                <a:ext cx="587600" cy="899199"/>
              </a:xfrm>
              <a:prstGeom prst="rect">
                <a:avLst/>
              </a:prstGeom>
            </p:spPr>
          </p:pic>
          <p:cxnSp>
            <p:nvCxnSpPr>
              <p:cNvPr id="58" name="연결선: 구부러짐 57">
                <a:extLst>
                  <a:ext uri="{FF2B5EF4-FFF2-40B4-BE49-F238E27FC236}">
                    <a16:creationId xmlns:a16="http://schemas.microsoft.com/office/drawing/2014/main" id="{FF819CC3-7093-4164-B0C4-295B934F9F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1331" y="1847582"/>
                <a:ext cx="277413" cy="223195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5E5E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20552EA-A754-401C-BB07-543AA93DC7A7}"/>
                </a:ext>
              </a:extLst>
            </p:cNvPr>
            <p:cNvSpPr/>
            <p:nvPr/>
          </p:nvSpPr>
          <p:spPr>
            <a:xfrm>
              <a:off x="8742165" y="1707426"/>
              <a:ext cx="1100782" cy="243632"/>
            </a:xfrm>
            <a:prstGeom prst="roundRect">
              <a:avLst/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거실 </a:t>
              </a:r>
              <a:r>
                <a:rPr lang="en-US" altLang="ko-KR" sz="11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MULTL_1</a:t>
              </a:r>
              <a:endPara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48F32D-B07F-4B5F-AF64-FD77BD0C54E3}"/>
                </a:ext>
              </a:extLst>
            </p:cNvPr>
            <p:cNvSpPr txBox="1"/>
            <p:nvPr/>
          </p:nvSpPr>
          <p:spPr>
            <a:xfrm>
              <a:off x="7904277" y="5737370"/>
              <a:ext cx="2935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전제 사용량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3300W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270 W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(60%)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3CFF5BA-75B1-4485-9F19-D623A9AF442E}"/>
                </a:ext>
              </a:extLst>
            </p:cNvPr>
            <p:cNvCxnSpPr/>
            <p:nvPr/>
          </p:nvCxnSpPr>
          <p:spPr>
            <a:xfrm>
              <a:off x="8010505" y="5665316"/>
              <a:ext cx="24825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8C7563-343B-40FA-A6E9-CF6E81274F37}"/>
                </a:ext>
              </a:extLst>
            </p:cNvPr>
            <p:cNvSpPr/>
            <p:nvPr/>
          </p:nvSpPr>
          <p:spPr>
            <a:xfrm>
              <a:off x="8411947" y="315793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F567380-3C3D-4681-B9E0-26E919D00478}"/>
                </a:ext>
              </a:extLst>
            </p:cNvPr>
            <p:cNvSpPr/>
            <p:nvPr/>
          </p:nvSpPr>
          <p:spPr>
            <a:xfrm>
              <a:off x="9045035" y="2373506"/>
              <a:ext cx="406057" cy="4062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C0A92E1-B088-44D0-B90B-0194E273D6D2}"/>
                </a:ext>
              </a:extLst>
            </p:cNvPr>
            <p:cNvSpPr/>
            <p:nvPr/>
          </p:nvSpPr>
          <p:spPr>
            <a:xfrm>
              <a:off x="9045035" y="3846439"/>
              <a:ext cx="406057" cy="4062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8B059E6-FA18-4B60-B5D4-EB63D4FAF47A}"/>
                </a:ext>
              </a:extLst>
            </p:cNvPr>
            <p:cNvSpPr/>
            <p:nvPr/>
          </p:nvSpPr>
          <p:spPr>
            <a:xfrm>
              <a:off x="9725119" y="3144678"/>
              <a:ext cx="406057" cy="406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71C9A5-BD19-4C08-88A7-BB19950A28E6}"/>
                </a:ext>
              </a:extLst>
            </p:cNvPr>
            <p:cNvSpPr/>
            <p:nvPr/>
          </p:nvSpPr>
          <p:spPr>
            <a:xfrm>
              <a:off x="9762359" y="315793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5C3E4F-433E-4C4E-9EE2-BC316D17B96F}"/>
                </a:ext>
              </a:extLst>
            </p:cNvPr>
            <p:cNvSpPr/>
            <p:nvPr/>
          </p:nvSpPr>
          <p:spPr>
            <a:xfrm>
              <a:off x="9088404" y="2418113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A13931-BF87-4750-B353-024DA1697E2B}"/>
                </a:ext>
              </a:extLst>
            </p:cNvPr>
            <p:cNvSpPr/>
            <p:nvPr/>
          </p:nvSpPr>
          <p:spPr>
            <a:xfrm>
              <a:off x="9088404" y="3881200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9FF3E6B-3965-4FB8-86AB-AD1F7B7F14DA}"/>
                </a:ext>
              </a:extLst>
            </p:cNvPr>
            <p:cNvGrpSpPr/>
            <p:nvPr/>
          </p:nvGrpSpPr>
          <p:grpSpPr>
            <a:xfrm>
              <a:off x="9224156" y="2375059"/>
              <a:ext cx="33214" cy="404648"/>
              <a:chOff x="13855836" y="4167693"/>
              <a:chExt cx="33214" cy="404648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B6AFBCF-2FE8-455F-8FC6-76FBB321C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F32886B-7474-4223-8C6B-F3C446F31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FC7584B5-5BD9-4388-8BC7-D7579114E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222421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45B68AC-0907-4B55-9AA7-EA9339329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1E5C8C5-78FC-4C8E-911F-830123F37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97EEBC7A-C427-4746-9528-08216C77F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515617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C26F411-9804-4A5C-97E2-0354F1CD62B5}"/>
                </a:ext>
              </a:extLst>
            </p:cNvPr>
            <p:cNvGrpSpPr/>
            <p:nvPr/>
          </p:nvGrpSpPr>
          <p:grpSpPr>
            <a:xfrm>
              <a:off x="9915580" y="3153489"/>
              <a:ext cx="33214" cy="404648"/>
              <a:chOff x="13855836" y="4167693"/>
              <a:chExt cx="33214" cy="404648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1F5E56B-8B98-4CD6-8C33-AA7A35E29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C4BF395-F264-44EC-B8F1-BD3B43392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50D1DE9C-4ACA-4A01-8B35-8D24432EE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222421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4FFE4FB-4BF5-495D-833B-B4EB48FE0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7F6857C-B4CE-4AD9-A934-6EDCBC2BB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B9A17304-2D4D-45A1-84B8-85EEF39DF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515617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96AC81E-E121-499C-BD74-DE58167278BE}"/>
                </a:ext>
              </a:extLst>
            </p:cNvPr>
            <p:cNvGrpSpPr/>
            <p:nvPr/>
          </p:nvGrpSpPr>
          <p:grpSpPr>
            <a:xfrm>
              <a:off x="9231456" y="3854177"/>
              <a:ext cx="33214" cy="404648"/>
              <a:chOff x="13855836" y="4167693"/>
              <a:chExt cx="33214" cy="404648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1994DE6C-C267-4D5D-BAB5-ADD95836B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C3E14A-F1FB-455B-9494-CC8E7A13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3E33DEA-5991-4A49-9132-9D6F3034E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222421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ED10485-EABC-48E7-B76A-E036BF67D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CE3C5C5C-19D4-4A4D-9B49-A5EA3BBE7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71B85387-3C06-4377-B702-CA63CFCBD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515617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65B8128-78F8-461B-8186-21CA0ADF3165}"/>
                </a:ext>
              </a:extLst>
            </p:cNvPr>
            <p:cNvGrpSpPr/>
            <p:nvPr/>
          </p:nvGrpSpPr>
          <p:grpSpPr>
            <a:xfrm>
              <a:off x="8555836" y="3134208"/>
              <a:ext cx="33214" cy="404648"/>
              <a:chOff x="13855836" y="4167693"/>
              <a:chExt cx="33214" cy="404648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1FD8C85D-D79A-4C9F-AD85-4C8C37679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8D675689-9273-4D09-8541-ADDEEB7D4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BB49D755-2843-428C-B1AF-DA12B77EB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222421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69EB88C-B7CC-4B50-974C-E3872E801F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B351E8C8-1FA9-474B-8F28-F6456CC3E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C3BCAAA-18A2-40D8-97FE-93EAE7D0FA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515617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A09B6A-0108-4E26-972D-CEA9310E15EF}"/>
                </a:ext>
              </a:extLst>
            </p:cNvPr>
            <p:cNvCxnSpPr/>
            <p:nvPr/>
          </p:nvCxnSpPr>
          <p:spPr>
            <a:xfrm>
              <a:off x="8784087" y="4899868"/>
              <a:ext cx="105284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FFE311A-AAA5-4F52-8FAD-9C2A29F2BBDC}"/>
              </a:ext>
            </a:extLst>
          </p:cNvPr>
          <p:cNvGrpSpPr/>
          <p:nvPr/>
        </p:nvGrpSpPr>
        <p:grpSpPr>
          <a:xfrm>
            <a:off x="3626875" y="452576"/>
            <a:ext cx="3445164" cy="6590146"/>
            <a:chOff x="7503931" y="452576"/>
            <a:chExt cx="3445164" cy="6590146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9FB5556-5215-427D-8B32-EB9AA5D07A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3" t="3905" r="24540"/>
            <a:stretch/>
          </p:blipFill>
          <p:spPr>
            <a:xfrm>
              <a:off x="7503931" y="452576"/>
              <a:ext cx="3445164" cy="6590146"/>
            </a:xfrm>
            <a:prstGeom prst="rect">
              <a:avLst/>
            </a:prstGeom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201C206-45DB-49AD-A03E-430F2BC36A32}"/>
                </a:ext>
              </a:extLst>
            </p:cNvPr>
            <p:cNvSpPr/>
            <p:nvPr/>
          </p:nvSpPr>
          <p:spPr>
            <a:xfrm>
              <a:off x="7854821" y="1138884"/>
              <a:ext cx="2826327" cy="5028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D9432B-B2FF-417F-85DF-2CACE916780A}"/>
                </a:ext>
              </a:extLst>
            </p:cNvPr>
            <p:cNvSpPr txBox="1"/>
            <p:nvPr/>
          </p:nvSpPr>
          <p:spPr>
            <a:xfrm>
              <a:off x="8698962" y="1259048"/>
              <a:ext cx="1136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멀 티 탭</a:t>
              </a: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908EBD37-DBA8-4516-B11E-F58F3D5CA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505" y="1237474"/>
              <a:ext cx="320146" cy="320146"/>
            </a:xfrm>
            <a:prstGeom prst="rect">
              <a:avLst/>
            </a:prstGeom>
          </p:spPr>
        </p:pic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923854E-23F8-497D-9589-4017A98A7566}"/>
                </a:ext>
              </a:extLst>
            </p:cNvPr>
            <p:cNvSpPr/>
            <p:nvPr/>
          </p:nvSpPr>
          <p:spPr>
            <a:xfrm>
              <a:off x="8255802" y="2313586"/>
              <a:ext cx="2180250" cy="21802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DEBAE78-3A84-4CFD-A1AB-D04ECA4E0890}"/>
                </a:ext>
              </a:extLst>
            </p:cNvPr>
            <p:cNvSpPr/>
            <p:nvPr/>
          </p:nvSpPr>
          <p:spPr>
            <a:xfrm>
              <a:off x="8170578" y="2243928"/>
              <a:ext cx="2180250" cy="21802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4BC83B7-CE95-40A2-AB96-99A1BA522408}"/>
                </a:ext>
              </a:extLst>
            </p:cNvPr>
            <p:cNvSpPr/>
            <p:nvPr/>
          </p:nvSpPr>
          <p:spPr>
            <a:xfrm>
              <a:off x="8374707" y="3144678"/>
              <a:ext cx="406057" cy="406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F520677-F0B6-4E2D-AB14-18C483F73E7A}"/>
                </a:ext>
              </a:extLst>
            </p:cNvPr>
            <p:cNvSpPr txBox="1"/>
            <p:nvPr/>
          </p:nvSpPr>
          <p:spPr>
            <a:xfrm>
              <a:off x="8070479" y="5011991"/>
              <a:ext cx="1244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TV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150W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D656211-5737-4644-A677-6E8D69A47883}"/>
                </a:ext>
              </a:extLst>
            </p:cNvPr>
            <p:cNvSpPr txBox="1"/>
            <p:nvPr/>
          </p:nvSpPr>
          <p:spPr>
            <a:xfrm>
              <a:off x="8164208" y="4642995"/>
              <a:ext cx="22055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현재 사용량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9F2796-AA11-4CF3-8187-1514D34B251E}"/>
                </a:ext>
              </a:extLst>
            </p:cNvPr>
            <p:cNvSpPr txBox="1"/>
            <p:nvPr/>
          </p:nvSpPr>
          <p:spPr>
            <a:xfrm>
              <a:off x="8070479" y="5321234"/>
              <a:ext cx="1244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컴퓨터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120W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4D1FB8-D2F8-46E4-8494-6F66156A88F3}"/>
                </a:ext>
              </a:extLst>
            </p:cNvPr>
            <p:cNvSpPr txBox="1"/>
            <p:nvPr/>
          </p:nvSpPr>
          <p:spPr>
            <a:xfrm>
              <a:off x="9276939" y="5321234"/>
              <a:ext cx="1244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연결되지 않음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3C563C-7982-4951-BB48-3C3DBF24FFD0}"/>
                </a:ext>
              </a:extLst>
            </p:cNvPr>
            <p:cNvSpPr txBox="1"/>
            <p:nvPr/>
          </p:nvSpPr>
          <p:spPr>
            <a:xfrm>
              <a:off x="9276939" y="5011991"/>
              <a:ext cx="1244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에어컨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 W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54272387-A143-49A5-8A2C-4C3F45B61EC3}"/>
                </a:ext>
              </a:extLst>
            </p:cNvPr>
            <p:cNvGrpSpPr/>
            <p:nvPr/>
          </p:nvGrpSpPr>
          <p:grpSpPr>
            <a:xfrm>
              <a:off x="9954148" y="1945754"/>
              <a:ext cx="512393" cy="564155"/>
              <a:chOff x="5851331" y="1157608"/>
              <a:chExt cx="829385" cy="913169"/>
            </a:xfrm>
          </p:grpSpPr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8D5E43A7-BFF8-40CB-88B9-18E88FE417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43" t="33460" r="30957" b="15672"/>
              <a:stretch/>
            </p:blipFill>
            <p:spPr>
              <a:xfrm rot="2687263">
                <a:off x="6093116" y="1157608"/>
                <a:ext cx="587600" cy="899199"/>
              </a:xfrm>
              <a:prstGeom prst="rect">
                <a:avLst/>
              </a:prstGeom>
            </p:spPr>
          </p:pic>
          <p:cxnSp>
            <p:nvCxnSpPr>
              <p:cNvPr id="113" name="연결선: 구부러짐 112">
                <a:extLst>
                  <a:ext uri="{FF2B5EF4-FFF2-40B4-BE49-F238E27FC236}">
                    <a16:creationId xmlns:a16="http://schemas.microsoft.com/office/drawing/2014/main" id="{04AE89A0-87D2-4338-A238-3A2E6335A7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1331" y="1847582"/>
                <a:ext cx="277413" cy="223195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5E5E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DED803D-4E5A-4937-AA3E-F20F08397CEE}"/>
                </a:ext>
              </a:extLst>
            </p:cNvPr>
            <p:cNvSpPr/>
            <p:nvPr/>
          </p:nvSpPr>
          <p:spPr>
            <a:xfrm>
              <a:off x="8742165" y="1707426"/>
              <a:ext cx="1100782" cy="243632"/>
            </a:xfrm>
            <a:prstGeom prst="roundRect">
              <a:avLst/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거실 </a:t>
              </a:r>
              <a:r>
                <a:rPr lang="en-US" altLang="ko-KR" sz="11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MULTL_1</a:t>
              </a:r>
              <a:endParaRPr lang="ko-KR" altLang="en-US" sz="1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D66B9D-BD72-4935-B661-1B591E3A10F2}"/>
                </a:ext>
              </a:extLst>
            </p:cNvPr>
            <p:cNvSpPr txBox="1"/>
            <p:nvPr/>
          </p:nvSpPr>
          <p:spPr>
            <a:xfrm>
              <a:off x="7904277" y="5737370"/>
              <a:ext cx="2935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전제 사용량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3300W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270 W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(60%)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B95AC5A-90F9-4019-9E4A-C030EFDA2BD8}"/>
                </a:ext>
              </a:extLst>
            </p:cNvPr>
            <p:cNvCxnSpPr/>
            <p:nvPr/>
          </p:nvCxnSpPr>
          <p:spPr>
            <a:xfrm>
              <a:off x="8010505" y="5665316"/>
              <a:ext cx="24825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624C5B8-DDD2-4F68-9A43-E35DE17DA25E}"/>
                </a:ext>
              </a:extLst>
            </p:cNvPr>
            <p:cNvSpPr/>
            <p:nvPr/>
          </p:nvSpPr>
          <p:spPr>
            <a:xfrm>
              <a:off x="8411947" y="315793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8D735F0-B285-44E2-9FDF-08AD00B9CB03}"/>
                </a:ext>
              </a:extLst>
            </p:cNvPr>
            <p:cNvSpPr/>
            <p:nvPr/>
          </p:nvSpPr>
          <p:spPr>
            <a:xfrm>
              <a:off x="9045035" y="2373506"/>
              <a:ext cx="406057" cy="4062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DBB91161-E55F-4753-AE0E-2FE5F31819FC}"/>
                </a:ext>
              </a:extLst>
            </p:cNvPr>
            <p:cNvSpPr/>
            <p:nvPr/>
          </p:nvSpPr>
          <p:spPr>
            <a:xfrm>
              <a:off x="9045035" y="3846439"/>
              <a:ext cx="406057" cy="4062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DFD203-5713-4704-BAF0-A91ACF1A49AC}"/>
                </a:ext>
              </a:extLst>
            </p:cNvPr>
            <p:cNvSpPr/>
            <p:nvPr/>
          </p:nvSpPr>
          <p:spPr>
            <a:xfrm>
              <a:off x="9725119" y="3144678"/>
              <a:ext cx="406057" cy="406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86D957A-EFB3-4A4E-ADEC-4CBB3F54746C}"/>
                </a:ext>
              </a:extLst>
            </p:cNvPr>
            <p:cNvSpPr/>
            <p:nvPr/>
          </p:nvSpPr>
          <p:spPr>
            <a:xfrm>
              <a:off x="9762359" y="315793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4C59A48-EA92-482E-8B5F-5D945147BED4}"/>
                </a:ext>
              </a:extLst>
            </p:cNvPr>
            <p:cNvSpPr/>
            <p:nvPr/>
          </p:nvSpPr>
          <p:spPr>
            <a:xfrm>
              <a:off x="9088404" y="2418113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FB4CEA9-EEF1-4BAF-8C21-CC4B44CD03CE}"/>
                </a:ext>
              </a:extLst>
            </p:cNvPr>
            <p:cNvSpPr/>
            <p:nvPr/>
          </p:nvSpPr>
          <p:spPr>
            <a:xfrm>
              <a:off x="9088404" y="3881200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F68B2ED-CB9B-490C-B257-D2C55B1E5C23}"/>
                </a:ext>
              </a:extLst>
            </p:cNvPr>
            <p:cNvGrpSpPr/>
            <p:nvPr/>
          </p:nvGrpSpPr>
          <p:grpSpPr>
            <a:xfrm>
              <a:off x="9224156" y="2375059"/>
              <a:ext cx="33214" cy="404648"/>
              <a:chOff x="13855836" y="4167693"/>
              <a:chExt cx="33214" cy="404648"/>
            </a:xfrm>
          </p:grpSpPr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B203979-82A1-457C-AC9E-D29CD6864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354CE6B7-06BF-44BC-AE87-EA293F0CB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7574459F-2BF6-4C2F-B0A7-E3B506F45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222421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1A490549-F43D-46CD-99E5-6E52BDB4A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D867EAC7-D0FD-4AEA-908A-FD924FA8E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91E3C666-E6D8-44C2-A5A1-305BD0600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515617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082E0A2-9E07-4014-9142-BA3A4B099443}"/>
                </a:ext>
              </a:extLst>
            </p:cNvPr>
            <p:cNvGrpSpPr/>
            <p:nvPr/>
          </p:nvGrpSpPr>
          <p:grpSpPr>
            <a:xfrm>
              <a:off x="9915580" y="3153489"/>
              <a:ext cx="33214" cy="404648"/>
              <a:chOff x="13855836" y="4167693"/>
              <a:chExt cx="33214" cy="404648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4B28D82-A9C5-4D2E-8708-2CE01CF70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DBC9ED6C-CF6B-490D-87D4-60273C6A2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89DE0BC-4E4E-405D-B57C-8F5F7C165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222421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F897952A-844A-4DA0-A706-2D53D8B6E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FB8B8B95-07FF-48FF-9AFC-64D686131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2E1FED1F-A3C9-437D-9C05-C170608E5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515617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FD87D3A-62A1-4833-873D-5E3698F61739}"/>
                </a:ext>
              </a:extLst>
            </p:cNvPr>
            <p:cNvGrpSpPr/>
            <p:nvPr/>
          </p:nvGrpSpPr>
          <p:grpSpPr>
            <a:xfrm>
              <a:off x="9231456" y="3854177"/>
              <a:ext cx="33214" cy="404648"/>
              <a:chOff x="13855836" y="4167693"/>
              <a:chExt cx="33214" cy="404648"/>
            </a:xfrm>
          </p:grpSpPr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7062BCA9-11B0-48BD-86F2-34E34CCBB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6CC36552-C679-474F-B5A4-DB6343FD9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7CA9447B-B09C-4170-A077-DF66157F9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222421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BC6624AD-FD3A-4C95-9B59-8147A5E2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FC453AE-6D05-433B-BA36-5A14353EC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FE96E176-F163-4D8D-95BF-9E0E0F888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515617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A8543F20-7A31-45F4-A6C4-6B381C2A4940}"/>
                </a:ext>
              </a:extLst>
            </p:cNvPr>
            <p:cNvGrpSpPr/>
            <p:nvPr/>
          </p:nvGrpSpPr>
          <p:grpSpPr>
            <a:xfrm>
              <a:off x="8555836" y="3134208"/>
              <a:ext cx="33214" cy="404648"/>
              <a:chOff x="13855836" y="4167693"/>
              <a:chExt cx="33214" cy="404648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F7E22CF-1457-41F6-BABB-5F231DFAEC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0CB62256-3EB7-4B58-9895-BCB6626F9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16769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E481CDAB-48A9-4B48-8EC0-177110098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222421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AC2F2EA-A0BF-4D8F-940A-290FF49FA8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6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4CB38D7-E3D8-4D27-9FEE-DE49BEB75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54" y="4511633"/>
                <a:ext cx="0" cy="607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8DD6B62C-6657-4F96-92C5-3527E26DC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5836" y="4515617"/>
                <a:ext cx="332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F110EAF3-5A97-4455-9DD2-174F41B39D2C}"/>
                </a:ext>
              </a:extLst>
            </p:cNvPr>
            <p:cNvCxnSpPr/>
            <p:nvPr/>
          </p:nvCxnSpPr>
          <p:spPr>
            <a:xfrm>
              <a:off x="8784087" y="4899868"/>
              <a:ext cx="105284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7" name="그림 116">
            <a:extLst>
              <a:ext uri="{FF2B5EF4-FFF2-40B4-BE49-F238E27FC236}">
                <a16:creationId xmlns:a16="http://schemas.microsoft.com/office/drawing/2014/main" id="{558F438E-B129-4E30-8405-8875EA05F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78" y="1290559"/>
            <a:ext cx="245488" cy="2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722181-2045-4DFB-9240-FB0EE0BDD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1702525" y="443345"/>
            <a:ext cx="3445164" cy="65901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13B2DFE-1DA7-4532-A8E4-AA05A53C76D2}"/>
              </a:ext>
            </a:extLst>
          </p:cNvPr>
          <p:cNvSpPr/>
          <p:nvPr/>
        </p:nvSpPr>
        <p:spPr>
          <a:xfrm>
            <a:off x="2053507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2A6867-CE37-4638-9334-4FA4B0CCD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90" y="1814594"/>
            <a:ext cx="3651717" cy="3658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7E266F-050F-4916-AB1D-07503C7C5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t="3905" r="24540"/>
          <a:stretch/>
        </p:blipFill>
        <p:spPr>
          <a:xfrm>
            <a:off x="6406637" y="443345"/>
            <a:ext cx="3445164" cy="65901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4FE117-2B5C-4941-9606-158322564B2B}"/>
              </a:ext>
            </a:extLst>
          </p:cNvPr>
          <p:cNvSpPr/>
          <p:nvPr/>
        </p:nvSpPr>
        <p:spPr>
          <a:xfrm>
            <a:off x="6757619" y="1129653"/>
            <a:ext cx="2826327" cy="5028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F4D80-C5D9-4A3C-BBB8-6C8A41C8A117}"/>
              </a:ext>
            </a:extLst>
          </p:cNvPr>
          <p:cNvSpPr/>
          <p:nvPr/>
        </p:nvSpPr>
        <p:spPr>
          <a:xfrm>
            <a:off x="7446193" y="4122882"/>
            <a:ext cx="1920240" cy="24014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7B995-E52B-442C-B823-CFE84B40503D}"/>
              </a:ext>
            </a:extLst>
          </p:cNvPr>
          <p:cNvSpPr txBox="1"/>
          <p:nvPr/>
        </p:nvSpPr>
        <p:spPr>
          <a:xfrm>
            <a:off x="6979296" y="4085938"/>
            <a:ext cx="498764" cy="33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 Narrow" panose="020B0606020202030204" pitchFamily="34" charset="0"/>
              </a:rPr>
              <a:t>I  D</a:t>
            </a:r>
            <a:endParaRPr lang="ko-KR" alt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3BCA62-35D0-4954-AAA1-6AD559EB10F9}"/>
              </a:ext>
            </a:extLst>
          </p:cNvPr>
          <p:cNvSpPr/>
          <p:nvPr/>
        </p:nvSpPr>
        <p:spPr>
          <a:xfrm>
            <a:off x="7446193" y="4482198"/>
            <a:ext cx="1920240" cy="24014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09296-DC04-4522-A4DC-8C4A5288EF31}"/>
              </a:ext>
            </a:extLst>
          </p:cNvPr>
          <p:cNvSpPr txBox="1"/>
          <p:nvPr/>
        </p:nvSpPr>
        <p:spPr>
          <a:xfrm>
            <a:off x="6979296" y="4445254"/>
            <a:ext cx="498764" cy="33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 Narrow" panose="020B0606020202030204" pitchFamily="34" charset="0"/>
              </a:rPr>
              <a:t>PW</a:t>
            </a:r>
            <a:endParaRPr lang="ko-KR" alt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83FAFB-E8B2-4DFC-A04A-B0A44E2B2C5B}"/>
              </a:ext>
            </a:extLst>
          </p:cNvPr>
          <p:cNvSpPr/>
          <p:nvPr/>
        </p:nvSpPr>
        <p:spPr>
          <a:xfrm>
            <a:off x="7127722" y="5286054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ko-KR" altLang="en-US" sz="15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2252FF-B344-4BD0-897C-EF6C4469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12" y="4896819"/>
            <a:ext cx="210810" cy="2108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41E627-3A05-49C4-9506-A9CE07CD7DBC}"/>
              </a:ext>
            </a:extLst>
          </p:cNvPr>
          <p:cNvSpPr txBox="1"/>
          <p:nvPr/>
        </p:nvSpPr>
        <p:spPr>
          <a:xfrm>
            <a:off x="7288714" y="4858279"/>
            <a:ext cx="1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자동로그인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6FBD36-4A66-4990-9B7E-77A9278346E6}"/>
              </a:ext>
            </a:extLst>
          </p:cNvPr>
          <p:cNvSpPr/>
          <p:nvPr/>
        </p:nvSpPr>
        <p:spPr>
          <a:xfrm>
            <a:off x="8332416" y="5286054"/>
            <a:ext cx="973721" cy="317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15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BF35F18-23E4-49E9-83FD-919C574A8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66" y="1313153"/>
            <a:ext cx="2743589" cy="274853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FD0B242-3FB6-43E6-8544-BEE4DCCE5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637" y="-899360"/>
            <a:ext cx="320146" cy="3201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FBFCE94-D76E-4C38-8FE8-DEED1C570164}"/>
              </a:ext>
            </a:extLst>
          </p:cNvPr>
          <p:cNvSpPr txBox="1"/>
          <p:nvPr/>
        </p:nvSpPr>
        <p:spPr>
          <a:xfrm>
            <a:off x="350520" y="452576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95539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23429</TotalTime>
  <Words>1319</Words>
  <Application>Microsoft Office PowerPoint</Application>
  <PresentationFormat>와이드스크린</PresentationFormat>
  <Paragraphs>639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HY헤드라인M</vt:lpstr>
      <vt:lpstr>KoPub돋움체 Light</vt:lpstr>
      <vt:lpstr>KoPub돋움체 Medium</vt:lpstr>
      <vt:lpstr>나눔바른고딕</vt:lpstr>
      <vt:lpstr>맑은 고딕</vt:lpstr>
      <vt:lpstr>한컴 윤체 L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기기 연결 방식 /???????? 멀티탭 변경화면 기기변경처럼 홈화면에서 멀티탭목록으로 넘어갈때 설정으로 할 지 목록으로 할지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송나윤</dc:creator>
  <cp:lastModifiedBy>송나윤</cp:lastModifiedBy>
  <cp:revision>120</cp:revision>
  <dcterms:created xsi:type="dcterms:W3CDTF">2017-09-07T05:28:13Z</dcterms:created>
  <dcterms:modified xsi:type="dcterms:W3CDTF">2017-12-01T05:33:42Z</dcterms:modified>
</cp:coreProperties>
</file>