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52"/>
    <a:srgbClr val="FF5D5D"/>
    <a:srgbClr val="001132"/>
    <a:srgbClr val="4551E9"/>
    <a:srgbClr val="0055FE"/>
    <a:srgbClr val="6F6F6F"/>
    <a:srgbClr val="001236"/>
    <a:srgbClr val="47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6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56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93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837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5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07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25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81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3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58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6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45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5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75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59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61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8BE4262-355B-4BF6-9B00-1A0804B3F145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52E51CB-EE85-40BD-B557-EC9F073DF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013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">
              <a:schemeClr val="bg1">
                <a:lumMod val="95000"/>
                <a:lumOff val="5000"/>
              </a:schemeClr>
            </a:gs>
            <a:gs pos="86000">
              <a:schemeClr val="bg1">
                <a:lumMod val="95000"/>
                <a:lumOff val="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D08D7-360F-DCFE-D52C-644511DCD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568271"/>
            <a:ext cx="9416995" cy="941692"/>
          </a:xfrm>
        </p:spPr>
        <p:txBody>
          <a:bodyPr>
            <a:normAutofit/>
          </a:bodyPr>
          <a:lstStyle/>
          <a:p>
            <a:r>
              <a:rPr lang="pt-BR" sz="5400" dirty="0">
                <a:latin typeface="Algerian" panose="04020705040A02060702" pitchFamily="82" charset="0"/>
              </a:rPr>
              <a:t>TECHNOLOGICAL FUTURE AI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2C6E6-5F33-B4EE-E7C8-CC5D8E52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385" y="3509963"/>
            <a:ext cx="8676222" cy="1905000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3BFF52"/>
                </a:solidFill>
                <a:latin typeface="Algerian" panose="04020705040A02060702" pitchFamily="82" charset="0"/>
              </a:rPr>
              <a:t>FUTURE IS NOW!</a:t>
            </a:r>
          </a:p>
        </p:txBody>
      </p:sp>
    </p:spTree>
    <p:extLst>
      <p:ext uri="{BB962C8B-B14F-4D97-AF65-F5344CB8AC3E}">
        <p14:creationId xmlns:p14="http://schemas.microsoft.com/office/powerpoint/2010/main" val="109759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Malha</Template>
  <TotalTime>93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Algerian</vt:lpstr>
      <vt:lpstr>Arial</vt:lpstr>
      <vt:lpstr>Century Gothic</vt:lpstr>
      <vt:lpstr>Malha</vt:lpstr>
      <vt:lpstr>TECHNOLOGICAL FUTURE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Santos</dc:creator>
  <cp:lastModifiedBy>Julio Santos</cp:lastModifiedBy>
  <cp:revision>1</cp:revision>
  <dcterms:created xsi:type="dcterms:W3CDTF">2025-02-21T01:59:48Z</dcterms:created>
  <dcterms:modified xsi:type="dcterms:W3CDTF">2025-02-21T03:33:24Z</dcterms:modified>
</cp:coreProperties>
</file>