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5" r:id="rId4"/>
    <p:sldId id="300" r:id="rId5"/>
    <p:sldId id="272" r:id="rId6"/>
    <p:sldId id="273" r:id="rId7"/>
    <p:sldId id="303" r:id="rId8"/>
    <p:sldId id="304" r:id="rId9"/>
    <p:sldId id="314" r:id="rId10"/>
    <p:sldId id="308" r:id="rId11"/>
    <p:sldId id="309" r:id="rId12"/>
    <p:sldId id="310" r:id="rId13"/>
    <p:sldId id="311" r:id="rId14"/>
    <p:sldId id="312" r:id="rId15"/>
    <p:sldId id="302" r:id="rId16"/>
    <p:sldId id="313" r:id="rId17"/>
    <p:sldId id="306" r:id="rId18"/>
    <p:sldId id="301" r:id="rId19"/>
    <p:sldId id="305" r:id="rId20"/>
    <p:sldId id="307" r:id="rId21"/>
    <p:sldId id="274" r:id="rId22"/>
    <p:sldId id="263" r:id="rId23"/>
    <p:sldId id="286" r:id="rId24"/>
    <p:sldId id="297" r:id="rId25"/>
    <p:sldId id="284" r:id="rId26"/>
    <p:sldId id="278" r:id="rId27"/>
    <p:sldId id="282" r:id="rId28"/>
    <p:sldId id="283" r:id="rId29"/>
    <p:sldId id="276" r:id="rId30"/>
    <p:sldId id="281" r:id="rId31"/>
    <p:sldId id="298" r:id="rId32"/>
    <p:sldId id="295" r:id="rId33"/>
    <p:sldId id="287" r:id="rId34"/>
    <p:sldId id="280" r:id="rId35"/>
    <p:sldId id="289" r:id="rId36"/>
    <p:sldId id="288" r:id="rId37"/>
    <p:sldId id="299" r:id="rId38"/>
    <p:sldId id="294" r:id="rId39"/>
    <p:sldId id="290" r:id="rId40"/>
    <p:sldId id="291" r:id="rId41"/>
    <p:sldId id="292" r:id="rId42"/>
    <p:sldId id="293" r:id="rId43"/>
    <p:sldId id="256" r:id="rId44"/>
    <p:sldId id="257" r:id="rId45"/>
    <p:sldId id="260" r:id="rId46"/>
    <p:sldId id="259" r:id="rId47"/>
    <p:sldId id="265" r:id="rId48"/>
    <p:sldId id="26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A-477A-835F-06320E4F67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A-477A-835F-06320E4F67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A-477A-835F-06320E4F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5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77222" y="2505670"/>
            <a:ext cx="443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</a:rPr>
              <a:t>_a_Plat_Form_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05664" y="3856365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세상을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r>
              <a:rPr lang="ko-KR" altLang="en-US">
                <a:solidFill>
                  <a:schemeClr val="bg1"/>
                </a:solidFill>
              </a:rPr>
              <a:t>평평하게</a:t>
            </a:r>
            <a:r>
              <a:rPr lang="en-US" altLang="ko-KR">
                <a:solidFill>
                  <a:schemeClr val="bg1"/>
                </a:solidFill>
              </a:rPr>
              <a:t>_a_</a:t>
            </a:r>
            <a:r>
              <a:rPr lang="ko-KR" altLang="en-US">
                <a:solidFill>
                  <a:schemeClr val="bg1"/>
                </a:solidFill>
              </a:rPr>
              <a:t>플랫폼</a:t>
            </a:r>
            <a:r>
              <a:rPr lang="en-US" altLang="ko-KR">
                <a:solidFill>
                  <a:schemeClr val="bg1"/>
                </a:solidFill>
              </a:rPr>
              <a:t>_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67175B-5C06-4AFC-AFB9-5FC17CB4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61" y="0"/>
            <a:ext cx="795207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09737E-8E14-4C69-B9BE-D78CC0F5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1933575"/>
            <a:ext cx="4457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D93C43-3253-4216-ACCA-3AA1DFCB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601174"/>
            <a:ext cx="5010150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344C8-BB85-4E61-A69E-705C6ACF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567836"/>
            <a:ext cx="4619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DECA7D-DF4A-4427-B4BD-EA923C20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83" y="492002"/>
            <a:ext cx="4733925" cy="3857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EDA5A2-64C3-4041-887B-06288090A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77" y="1805231"/>
            <a:ext cx="4343400" cy="2809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61FCBF-B520-4863-9857-1284C6E9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10" y="3001473"/>
            <a:ext cx="4467225" cy="3762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8B7AA8-5E28-49D1-BA83-01C0F94A4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837" y="1428750"/>
            <a:ext cx="6562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5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5C312D-8579-4ACD-B00A-7983B2CE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4693"/>
            <a:ext cx="6772275" cy="4181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731BA2-4460-45E2-9A8A-1F916086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30" y="270608"/>
            <a:ext cx="6715125" cy="419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45FF1-75CC-40D5-9CDF-2BED2ED6E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3" y="2366108"/>
            <a:ext cx="4448175" cy="3714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A58D32-4934-4E45-AE1B-AC860EA80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056" y="2444505"/>
            <a:ext cx="4543425" cy="3743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3EB4DE-7AF1-48BC-9623-2359FEDD3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7610" y="2225430"/>
            <a:ext cx="4438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B9F225-492E-4FEB-B75A-2D953A23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575896"/>
            <a:ext cx="4591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</a:rPr>
              <a:t>_a_Finance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542001" y="2824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주식정보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9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76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22015" y="282448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성큼 다가온 겨울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1453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930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이런 점이 좋아요</a:t>
              </a:r>
              <a:r>
                <a:rPr lang="en-US" altLang="ko-KR" sz="2800" dirty="0">
                  <a:solidFill>
                    <a:schemeClr val="bg1"/>
                  </a:solidFill>
                </a:rPr>
                <a:t>!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2068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이름자를 어머니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위에 별 나의 것은 계절이 버리었습니다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나는 써 하나에 그리고 동경과 가을로 멀듯이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계십니다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위에 이네들은 가득 까닭입니다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못 피어나듯이 아름다운 부끄러운 지나가는 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봅니다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이름과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가을 별 아름다운 흙으로 별빛이 봅니다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460251" y="2824480"/>
            <a:ext cx="1271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  <a:endParaRPr lang="ko-KR" altLang="en-US" sz="4800" b="1" dirty="0">
              <a:solidFill>
                <a:schemeClr val="bg1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겨울나기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추워 </a:t>
            </a:r>
            <a:r>
              <a:rPr lang="en-US" altLang="ko-KR" dirty="0">
                <a:solidFill>
                  <a:schemeClr val="bg1"/>
                </a:solidFill>
              </a:rPr>
              <a:t>#</a:t>
            </a:r>
            <a:r>
              <a:rPr lang="ko-KR" altLang="en-US" dirty="0">
                <a:solidFill>
                  <a:schemeClr val="bg1"/>
                </a:solidFill>
              </a:rPr>
              <a:t>겨울이다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471268" y="3203893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사람들의 내 </a:t>
            </a:r>
            <a:r>
              <a:rPr lang="ko-KR" altLang="en-US" sz="1600" dirty="0" err="1"/>
              <a:t>내</a:t>
            </a:r>
            <a:r>
              <a:rPr lang="ko-KR" altLang="en-US" sz="1600" dirty="0"/>
              <a:t> 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까닭이요</a:t>
            </a:r>
            <a:r>
              <a:rPr lang="en-US" altLang="ko-KR" sz="1600" dirty="0"/>
              <a:t>, </a:t>
            </a:r>
            <a:r>
              <a:rPr lang="ko-KR" altLang="en-US" sz="1600" dirty="0"/>
              <a:t>벌레는 나는 듯합니다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아무 우는 사람들의 잠</a:t>
            </a:r>
            <a:r>
              <a:rPr lang="en-US" altLang="ko-KR" sz="1600" dirty="0"/>
              <a:t>, </a:t>
            </a:r>
            <a:r>
              <a:rPr lang="ko-KR" altLang="en-US" sz="1600" dirty="0"/>
              <a:t>다 별이 이름을 까닭입니다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소녀들의 새겨지는 않은 하늘에는 버리었습니다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249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895B-7B4E-4FB6-95D6-6192E6C6C6FE}"/>
              </a:ext>
            </a:extLst>
          </p:cNvPr>
          <p:cNvSpPr txBox="1"/>
          <p:nvPr/>
        </p:nvSpPr>
        <p:spPr>
          <a:xfrm>
            <a:off x="4640200" y="202184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어디에 중점을 두실 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87703" y="3075057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/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B2EF2-9970-4C1E-8220-C7AACFC9E0CA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9">
            <a:extLst>
              <a:ext uri="{FF2B5EF4-FFF2-40B4-BE49-F238E27FC236}">
                <a16:creationId xmlns:a16="http://schemas.microsoft.com/office/drawing/2014/main" id="{ADF6C173-F42E-406D-800B-76268E77599D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67CB71-2DA0-4584-9C2D-40ADBAB4398F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5"/>
          </a:solidFill>
        </p:grpSpPr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5A625B0E-00EB-48CD-9DB9-86BCFE27C8E5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16654B-7345-4833-AF43-3CF5A769629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4">
            <a:extLst>
              <a:ext uri="{FF2B5EF4-FFF2-40B4-BE49-F238E27FC236}">
                <a16:creationId xmlns:a16="http://schemas.microsoft.com/office/drawing/2014/main" id="{22DBE7FA-18A8-443B-B46B-9CA0723C290E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F4449A-3001-4FF5-9810-01112C1E8C03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4" name="모서리가 둥근 직사각형 58">
              <a:extLst>
                <a:ext uri="{FF2B5EF4-FFF2-40B4-BE49-F238E27FC236}">
                  <a16:creationId xmlns:a16="http://schemas.microsoft.com/office/drawing/2014/main" id="{9C2FDF40-D421-4B1F-A3FB-6A9775BAB93A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5B5727-F3AE-46EC-8EED-46DC56CF02C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9D0F5688-63EA-43CA-B1A6-458567315390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05A507-FD08-4F0C-A595-15664C9FBF7B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8" name="모서리가 둥근 직사각형 56">
              <a:extLst>
                <a:ext uri="{FF2B5EF4-FFF2-40B4-BE49-F238E27FC236}">
                  <a16:creationId xmlns:a16="http://schemas.microsoft.com/office/drawing/2014/main" id="{E9DBE687-B0DA-4FB2-922B-2037392F9075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E164D0-82C7-4B4C-B377-B815009D0CA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81E398-4C52-4540-BBB8-AAE940405AC2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F25955E-127E-4A4A-BB1D-947B589CADE7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8C1CF-A90C-40DB-8ADD-65D0CB66C635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4B0DFFE-3435-4AAB-BD28-DAA3640A5BB7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3E1839-FCEB-424E-BB22-A6DE86E1F8F4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B9E245C-3912-4EDE-9DBC-F4E5718EE53A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91FD2B-8FDF-4C13-B8F1-00184393D90E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B6EE8D-0603-438A-B72B-58BD4C4737E2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A08B7B-8DA4-4028-B4CD-F8543EE3F3D5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854526-9BAC-45AB-83BB-D3C53D7B4F1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96B012-03D2-452F-873E-656D55CCB82A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AA4FCD-1CF1-4A3D-8CE9-0380FBCB79A7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279FDE-CF67-4EC7-83D8-8EB12A27FB0B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E07D4F-7C4B-4837-81EA-735D740AE21E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54C741-2521-4102-A4C5-DF8CC558EF83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A77B5-92D0-4934-A847-13954AC2C80B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BE402-3E20-4ABB-BA76-6ABEE6DBD35C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F77429-7335-4876-BF80-D4DD4AA26BE1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89DDE7A3-D7D0-49AE-91D1-01F4A881C720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536AC28C-D500-427D-B7E9-0527C24EAE5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CC27-210E-4AB3-B8E4-5A4E55908E4A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A24ADCE6-0C4A-46CF-B1E4-BE5577903D68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AEB1BAB-C982-4A92-8761-5D9BCE45CFD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C8B57F94-2AFF-4938-91B5-40F890EB767E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0DB66-123D-48BA-8E09-3D1E18DFE481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46C5CCD6-6565-4701-A9D3-EEFDD1B2EBE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35C97-B1B6-46D6-986E-0273A7A279C1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>
            <a:extLst>
              <a:ext uri="{FF2B5EF4-FFF2-40B4-BE49-F238E27FC236}">
                <a16:creationId xmlns:a16="http://schemas.microsoft.com/office/drawing/2014/main" id="{64D43C0A-0F91-4BA9-8293-F54F610CCCE3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CEBE16E-7FD5-43B5-91C5-531EE8AF608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76059-BADF-4376-A698-F6974978217A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FA7B34B5-48C7-4AE1-9581-EE6381721C73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A5617B-0156-4B2B-827B-94A8D5DBA61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973525-BCCD-4B3C-A90C-36C39605D55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4951780" y="1116428"/>
            <a:ext cx="2082800" cy="208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목차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3DDDEB-A4AD-4287-9759-D0ECC75D2005}"/>
              </a:ext>
            </a:extLst>
          </p:cNvPr>
          <p:cNvSpPr/>
          <p:nvPr/>
        </p:nvSpPr>
        <p:spPr>
          <a:xfrm>
            <a:off x="79692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소개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6D75C7-80D7-42E6-88DF-2395765E75BD}"/>
              </a:ext>
            </a:extLst>
          </p:cNvPr>
          <p:cNvSpPr/>
          <p:nvPr/>
        </p:nvSpPr>
        <p:spPr>
          <a:xfrm>
            <a:off x="8300916" y="4044462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B84584-A676-47EF-852D-B7A4030FF56C}"/>
              </a:ext>
            </a:extLst>
          </p:cNvPr>
          <p:cNvSpPr/>
          <p:nvPr/>
        </p:nvSpPr>
        <p:spPr>
          <a:xfrm>
            <a:off x="2874353" y="3199228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97609D-2A8C-4F0F-9485-FCDFBCFD72F5}"/>
              </a:ext>
            </a:extLst>
          </p:cNvPr>
          <p:cNvSpPr/>
          <p:nvPr/>
        </p:nvSpPr>
        <p:spPr>
          <a:xfrm>
            <a:off x="5845420" y="3911405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B10C57-99FA-41DC-869E-7A45BADD50ED}"/>
              </a:ext>
            </a:extLst>
          </p:cNvPr>
          <p:cNvSpPr/>
          <p:nvPr/>
        </p:nvSpPr>
        <p:spPr>
          <a:xfrm>
            <a:off x="10363200" y="3402624"/>
            <a:ext cx="1424354" cy="1424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A1E13-D444-44C5-B8D5-B6D54AD5923D}"/>
              </a:ext>
            </a:extLst>
          </p:cNvPr>
          <p:cNvSpPr txBox="1"/>
          <p:nvPr/>
        </p:nvSpPr>
        <p:spPr>
          <a:xfrm>
            <a:off x="5911362" y="4392750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기능설명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5D52F-2517-483D-A550-08D13921A30E}"/>
              </a:ext>
            </a:extLst>
          </p:cNvPr>
          <p:cNvSpPr txBox="1"/>
          <p:nvPr/>
        </p:nvSpPr>
        <p:spPr>
          <a:xfrm>
            <a:off x="8714642" y="4525807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DB</a:t>
            </a:r>
            <a:endParaRPr lang="ko-KR" altLang="en-US" sz="2400" b="1">
              <a:solidFill>
                <a:schemeClr val="accent6">
                  <a:lumMod val="50000"/>
                </a:schemeClr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6C707-0B44-49CB-A3B2-A4A1E2AB167E}"/>
              </a:ext>
            </a:extLst>
          </p:cNvPr>
          <p:cNvSpPr txBox="1"/>
          <p:nvPr/>
        </p:nvSpPr>
        <p:spPr>
          <a:xfrm>
            <a:off x="10631365" y="3883969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마치며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3BC46-6DA3-4B75-B2A1-1552684802DF}"/>
              </a:ext>
            </a:extLst>
          </p:cNvPr>
          <p:cNvSpPr txBox="1"/>
          <p:nvPr/>
        </p:nvSpPr>
        <p:spPr>
          <a:xfrm>
            <a:off x="3090008" y="3680573"/>
            <a:ext cx="15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UI</a:t>
            </a:r>
            <a:r>
              <a:rPr lang="ko-KR" altLang="en-US" sz="2400" b="1">
                <a:solidFill>
                  <a:schemeClr val="accent6">
                    <a:lumMod val="50000"/>
                  </a:schemeClr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</a:rPr>
              <a:t>설명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612A3B-88E6-4917-80CE-676C587CE6A0}"/>
              </a:ext>
            </a:extLst>
          </p:cNvPr>
          <p:cNvSpPr/>
          <p:nvPr/>
        </p:nvSpPr>
        <p:spPr>
          <a:xfrm>
            <a:off x="1134208" y="3883969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8C5C4D-0CBD-4E41-B522-18F2A896AB50}"/>
              </a:ext>
            </a:extLst>
          </p:cNvPr>
          <p:cNvSpPr/>
          <p:nvPr/>
        </p:nvSpPr>
        <p:spPr>
          <a:xfrm>
            <a:off x="4072304" y="3650792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90852C-CB02-4DE5-97DD-CC827EB622E1}"/>
              </a:ext>
            </a:extLst>
          </p:cNvPr>
          <p:cNvSpPr/>
          <p:nvPr/>
        </p:nvSpPr>
        <p:spPr>
          <a:xfrm>
            <a:off x="6284913" y="5067650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B4906D-25AA-4A66-8759-0628D1EEB583}"/>
              </a:ext>
            </a:extLst>
          </p:cNvPr>
          <p:cNvSpPr/>
          <p:nvPr/>
        </p:nvSpPr>
        <p:spPr>
          <a:xfrm>
            <a:off x="8068775" y="4477519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D20930-C5E3-45ED-9DB1-269C878DDB31}"/>
              </a:ext>
            </a:extLst>
          </p:cNvPr>
          <p:cNvSpPr/>
          <p:nvPr/>
        </p:nvSpPr>
        <p:spPr>
          <a:xfrm>
            <a:off x="10747254" y="3148233"/>
            <a:ext cx="545368" cy="50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FCAEA2-9A8E-4EE8-8D5F-639BCC14FE0B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395CAC-2303-49C7-8E0F-CA7D52B84169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881F52-1A68-4644-8FB9-6E69F0C4AD6F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3886789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2FD0B-2018-4853-AF61-F901FE68377A}"/>
              </a:ext>
            </a:extLst>
          </p:cNvPr>
          <p:cNvSpPr txBox="1"/>
          <p:nvPr/>
        </p:nvSpPr>
        <p:spPr>
          <a:xfrm>
            <a:off x="5164928" y="28062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32887-5039-491A-9BFD-663FE8E06D99}"/>
              </a:ext>
            </a:extLst>
          </p:cNvPr>
          <p:cNvSpPr txBox="1"/>
          <p:nvPr/>
        </p:nvSpPr>
        <p:spPr>
          <a:xfrm>
            <a:off x="6549137" y="4534162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EB940-669A-4CFC-992B-7ECA0318A204}"/>
              </a:ext>
            </a:extLst>
          </p:cNvPr>
          <p:cNvSpPr txBox="1"/>
          <p:nvPr/>
        </p:nvSpPr>
        <p:spPr>
          <a:xfrm>
            <a:off x="906112" y="4534162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14613-947E-4074-AFCA-DBBCE5DD8670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01CC9-6B77-47D5-8BAE-075FAAFDD9E4}"/>
              </a:ext>
            </a:extLst>
          </p:cNvPr>
          <p:cNvSpPr txBox="1"/>
          <p:nvPr/>
        </p:nvSpPr>
        <p:spPr>
          <a:xfrm>
            <a:off x="7932803" y="2182393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외, 물, 자연, 남자이(가) 표시된 사진&#10;&#10;자동 생성된 설명">
            <a:extLst>
              <a:ext uri="{FF2B5EF4-FFF2-40B4-BE49-F238E27FC236}">
                <a16:creationId xmlns:a16="http://schemas.microsoft.com/office/drawing/2014/main" id="{4D7477A6-39A8-4642-8DC6-EE96DDA7A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3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42D1A6-E7F3-4E84-9CDB-BF483BDD38B5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E5339-1C54-4ED6-B26B-49980CB5CBCB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0422F-D06A-41DE-8CDA-E3F0EF25AD87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29412-9112-4DCB-A429-D645A9C6FCE2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8F6FD4-8AB4-4E8B-9170-4D1C5928B7DA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9770A-D39D-4A7F-A14E-E772054AAB72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5DFFCE-4A81-4FD3-B342-6726CD12DD5D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69153D-1DEC-4CFC-87C4-EB3F768AE6D4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AC1AD-7D88-4E81-8571-1A0B8F3677AE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BA72BCD-F717-4443-92F7-ABE5A7BB32F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358335-3797-481A-88A9-AA0689023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21D3E1-0BB4-4B74-A707-5BAC350839EB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D473D-626F-4DC6-A648-3BFCC6B4AF47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04A3D-C925-4422-B36F-7ADEB3EAF66A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0000D-7E54-4A27-84C9-D2E4F33159A4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3FE2E-63C9-4C75-B7D8-DECD7FFAFFB3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0F1523-9CAD-4C27-A816-6A3DB5808645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34BCCA-2631-4478-B26A-D30B20B83E9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21A97E-197F-4022-8947-CAF47AC231A8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4462D-D1AA-4646-A16C-37BE2E5E4952}"/>
              </a:ext>
            </a:extLst>
          </p:cNvPr>
          <p:cNvGrpSpPr/>
          <p:nvPr/>
        </p:nvGrpSpPr>
        <p:grpSpPr>
          <a:xfrm>
            <a:off x="3181774" y="1622966"/>
            <a:ext cx="5855412" cy="3600000"/>
            <a:chOff x="3141134" y="1907446"/>
            <a:chExt cx="5855412" cy="360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1C7FE2-5A76-4C1A-8F4E-BBD5A32DB97A}"/>
                </a:ext>
              </a:extLst>
            </p:cNvPr>
            <p:cNvSpPr/>
            <p:nvPr/>
          </p:nvSpPr>
          <p:spPr>
            <a:xfrm>
              <a:off x="3141134" y="1907446"/>
              <a:ext cx="3600000" cy="360000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9B8532-74A5-4C9C-9F0F-AFCC184D8496}"/>
                </a:ext>
              </a:extLst>
            </p:cNvPr>
            <p:cNvSpPr/>
            <p:nvPr/>
          </p:nvSpPr>
          <p:spPr>
            <a:xfrm>
              <a:off x="5396546" y="1907446"/>
              <a:ext cx="3600000" cy="3600000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7034D5-42A8-4241-9D66-9B53239DB210}"/>
              </a:ext>
            </a:extLst>
          </p:cNvPr>
          <p:cNvSpPr txBox="1"/>
          <p:nvPr/>
        </p:nvSpPr>
        <p:spPr>
          <a:xfrm>
            <a:off x="5073925" y="60071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64E53625-964C-42B0-AF58-A38DB376350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5608BD6C-F679-4787-8289-56FA48C6B839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29C85DA-9B2A-4460-9FE5-B33D497E9AD3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93FD2-01BA-456A-9341-0D82E18607F7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63F0-70BD-43FE-BE41-5F700401B916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74386" y="3621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841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47027"/>
              </p:ext>
            </p:extLst>
          </p:nvPr>
        </p:nvGraphicFramePr>
        <p:xfrm>
          <a:off x="741728" y="1481442"/>
          <a:ext cx="10886343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43345" y="2147777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3,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706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82C3F-5E2B-45E6-A397-9B74A7F3ED15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254D8-ED4C-4C03-9051-301F2951AB4C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8A8A9B-383C-4B3B-A3D1-00A3CFDCBC47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97C7A-5958-4D1D-B65B-A0394ECFE78E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C36B9-93DB-4331-A82C-59487B6C77D0}"/>
              </a:ext>
            </a:extLst>
          </p:cNvPr>
          <p:cNvSpPr txBox="1"/>
          <p:nvPr/>
        </p:nvSpPr>
        <p:spPr>
          <a:xfrm>
            <a:off x="5441995" y="3154973"/>
            <a:ext cx="35458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D1632-C5FE-4E7E-A462-8A79991B745A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B7D8C-A5ED-41D9-9E3E-788A27D7B130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E47974-120E-4C36-BC0A-06F27A851E8A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F0BD0-A98A-4896-8037-A4F8EDD43EC9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D4369-E78B-4EE7-9EDC-BA51CAC0E44A}"/>
              </a:ext>
            </a:extLst>
          </p:cNvPr>
          <p:cNvSpPr txBox="1"/>
          <p:nvPr/>
        </p:nvSpPr>
        <p:spPr>
          <a:xfrm>
            <a:off x="1312409" y="1762535"/>
            <a:ext cx="2159566" cy="1715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0DC1D9-B35F-4F0C-ADF0-60960D948417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911753-FD6D-4344-8A68-5869B2957791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8D93F-D242-4FDF-886D-A1A54CA6997F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Project Introduction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726072" y="2659559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프로젝트 소개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B1A0E30-E417-4029-833B-8A9F5D048EA4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3C4A1F-CEF3-4BDA-8187-818E713118DE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3645B83-4A34-4D59-BF6D-C7B659F4EE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F3506F38-D7CA-4295-983C-8A7CA0056781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AAFFA-CA45-4BA8-9267-65857DA78E11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13E564-5A9C-479A-9341-19223AE77C03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9CB9B7-B0C7-4080-ABEB-18D35BAE8C2A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E361D-0084-477A-ABCB-B0E1194C754C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5EB23-D548-4B79-9A58-CB41B21601F6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E25C83-80B1-4393-95ED-E8AB576A35B0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1F92F-2EC6-426C-B307-97E478F2E6B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56EFB-7AF3-4652-86FD-0780D710A34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6AA5402-DF74-4BB3-AED0-51C0D35A08B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71B2C7-E480-4122-A41C-4E6315D2FBA4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7474B4-F6CE-404C-A04D-5DA66D770926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AD53C5-8293-4807-BCA8-E58FDAF03EF6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B87E40-8C6D-411B-ADF3-D51036089F8E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BC1EF5-EBED-4AC4-B387-8C489328EA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0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EE3E2F4D-6BE1-4FCD-B33E-961CD7CF3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11143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094F0-AB1E-419D-B16F-D9606831EB66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1B6CB4A3-1B73-4653-A34C-85DA2F887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677648"/>
              </p:ext>
            </p:extLst>
          </p:nvPr>
        </p:nvGraphicFramePr>
        <p:xfrm>
          <a:off x="6843869" y="1521410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FA120-F414-47F7-A373-3864606C32DD}"/>
              </a:ext>
            </a:extLst>
          </p:cNvPr>
          <p:cNvSpPr txBox="1"/>
          <p:nvPr/>
        </p:nvSpPr>
        <p:spPr>
          <a:xfrm>
            <a:off x="839418" y="4232922"/>
            <a:ext cx="4732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spc="-15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EA04D-F465-4ADF-8B8E-8927B90942A0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083EC-6D70-48BC-AE74-3FF5273F0364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앉아있는, 작은, 침대이(가) 표시된 사진&#10;&#10;자동 생성된 설명">
            <a:extLst>
              <a:ext uri="{FF2B5EF4-FFF2-40B4-BE49-F238E27FC236}">
                <a16:creationId xmlns:a16="http://schemas.microsoft.com/office/drawing/2014/main" id="{119B61DF-DD71-477E-9BF0-42F785F6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ADFEC-BB58-4D70-9FD2-B61721B1938A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F015D-7C45-422F-BF86-AAAD7FF491D3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F15EEA-547D-421E-908C-354ED5DA0C11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컵, 커피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9E46430-D944-4058-86A7-C6A87CB561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AD39D1-E922-4599-9C41-2A3083FC6ED2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8F0F1-3834-43F9-9EAF-BB8A854E7598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A012AF-266B-4F98-B1BF-51E34CE46F69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앉아있는, 와인이(가) 표시된 사진&#10;&#10;자동 생성된 설명">
            <a:extLst>
              <a:ext uri="{FF2B5EF4-FFF2-40B4-BE49-F238E27FC236}">
                <a16:creationId xmlns:a16="http://schemas.microsoft.com/office/drawing/2014/main" id="{D518911D-6752-4A8F-B9C7-243ABA16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C096D-564A-4430-BDD5-9A7467FF261F}"/>
              </a:ext>
            </a:extLst>
          </p:cNvPr>
          <p:cNvSpPr txBox="1"/>
          <p:nvPr/>
        </p:nvSpPr>
        <p:spPr>
          <a:xfrm>
            <a:off x="651489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91BA-22DB-486F-8265-265EC65310B6}"/>
              </a:ext>
            </a:extLst>
          </p:cNvPr>
          <p:cNvSpPr txBox="1"/>
          <p:nvPr/>
        </p:nvSpPr>
        <p:spPr>
          <a:xfrm>
            <a:off x="651489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23070E-2B31-45C3-B3CD-41AE694A1063}"/>
              </a:ext>
            </a:extLst>
          </p:cNvPr>
          <p:cNvCxnSpPr>
            <a:cxnSpLocks/>
          </p:cNvCxnSpPr>
          <p:nvPr/>
        </p:nvCxnSpPr>
        <p:spPr>
          <a:xfrm>
            <a:off x="651489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기차, 트랙, 건물이(가) 표시된 사진&#10;&#10;자동 생성된 설명">
            <a:extLst>
              <a:ext uri="{FF2B5EF4-FFF2-40B4-BE49-F238E27FC236}">
                <a16:creationId xmlns:a16="http://schemas.microsoft.com/office/drawing/2014/main" id="{8CD409FB-2257-453E-B6C3-2178E177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ACFEB-2299-478B-951A-006725EED731}"/>
              </a:ext>
            </a:extLst>
          </p:cNvPr>
          <p:cNvSpPr txBox="1"/>
          <p:nvPr/>
        </p:nvSpPr>
        <p:spPr>
          <a:xfrm>
            <a:off x="528765" y="358348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2788-7369-4216-A5F4-6E3FD9AA34EC}"/>
              </a:ext>
            </a:extLst>
          </p:cNvPr>
          <p:cNvSpPr txBox="1"/>
          <p:nvPr/>
        </p:nvSpPr>
        <p:spPr>
          <a:xfrm>
            <a:off x="528765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E128A5-6324-45DB-9C64-010AC12B3F02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74320" y="29464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#</a:t>
            </a:r>
            <a:r>
              <a:rPr lang="ko-KR" altLang="en-US">
                <a:solidFill>
                  <a:schemeClr val="bg1"/>
                </a:solidFill>
              </a:rPr>
              <a:t>개발환경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0685E6-5F72-4555-ADDC-0C88687CFAA8}"/>
              </a:ext>
            </a:extLst>
          </p:cNvPr>
          <p:cNvSpPr/>
          <p:nvPr/>
        </p:nvSpPr>
        <p:spPr>
          <a:xfrm>
            <a:off x="4381022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4639470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스프링 </a:t>
            </a:r>
            <a:r>
              <a:rPr lang="en-US" altLang="ko-KR" sz="1600"/>
              <a:t>5.0.7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B89C65-5581-4FC0-BD8B-222D2B16E6F7}"/>
              </a:ext>
            </a:extLst>
          </p:cNvPr>
          <p:cNvSpPr/>
          <p:nvPr/>
        </p:nvSpPr>
        <p:spPr>
          <a:xfrm>
            <a:off x="4381022" y="2152142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D11F3-4FFB-4CAE-886C-6EB746F2A215}"/>
              </a:ext>
            </a:extLst>
          </p:cNvPr>
          <p:cNvSpPr txBox="1"/>
          <p:nvPr/>
        </p:nvSpPr>
        <p:spPr>
          <a:xfrm>
            <a:off x="4639470" y="2490956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톰캣 </a:t>
            </a:r>
            <a:r>
              <a:rPr lang="en-US" altLang="ko-KR" sz="1600"/>
              <a:t>9.0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5C2FB8-3016-451A-B09B-11D7CF2EDB36}"/>
              </a:ext>
            </a:extLst>
          </p:cNvPr>
          <p:cNvSpPr/>
          <p:nvPr/>
        </p:nvSpPr>
        <p:spPr>
          <a:xfrm>
            <a:off x="4381022" y="3235569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9744F1-4C02-405D-B14E-AB9999711A26}"/>
              </a:ext>
            </a:extLst>
          </p:cNvPr>
          <p:cNvSpPr txBox="1"/>
          <p:nvPr/>
        </p:nvSpPr>
        <p:spPr>
          <a:xfrm>
            <a:off x="4639470" y="357438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MyBatis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FDA252-51DF-443D-9457-18FD2F8CC261}"/>
              </a:ext>
            </a:extLst>
          </p:cNvPr>
          <p:cNvSpPr/>
          <p:nvPr/>
        </p:nvSpPr>
        <p:spPr>
          <a:xfrm>
            <a:off x="4381022" y="4318996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270E1-67C3-4BFD-8452-300773B879F5}"/>
              </a:ext>
            </a:extLst>
          </p:cNvPr>
          <p:cNvSpPr txBox="1"/>
          <p:nvPr/>
        </p:nvSpPr>
        <p:spPr>
          <a:xfrm>
            <a:off x="4639470" y="4657810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Oracle DB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7760E1-991A-4C12-8968-4833602BC15B}"/>
              </a:ext>
            </a:extLst>
          </p:cNvPr>
          <p:cNvSpPr/>
          <p:nvPr/>
        </p:nvSpPr>
        <p:spPr>
          <a:xfrm>
            <a:off x="4381022" y="5402423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8FF0E-033E-4103-95BC-38997F2C43AB}"/>
              </a:ext>
            </a:extLst>
          </p:cNvPr>
          <p:cNvSpPr txBox="1"/>
          <p:nvPr/>
        </p:nvSpPr>
        <p:spPr>
          <a:xfrm>
            <a:off x="4639470" y="5741237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Maven</a:t>
            </a:r>
            <a:endParaRPr lang="ko-KR" altLang="en-US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90558A-190D-457F-9F8B-FE5635B400FB}"/>
              </a:ext>
            </a:extLst>
          </p:cNvPr>
          <p:cNvSpPr/>
          <p:nvPr/>
        </p:nvSpPr>
        <p:spPr>
          <a:xfrm>
            <a:off x="7742288" y="5402423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5DA500-75FA-4671-8C02-46876103394C}"/>
              </a:ext>
            </a:extLst>
          </p:cNvPr>
          <p:cNvSpPr txBox="1"/>
          <p:nvPr/>
        </p:nvSpPr>
        <p:spPr>
          <a:xfrm>
            <a:off x="8000736" y="5741237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CSS</a:t>
            </a:r>
            <a:endParaRPr lang="ko-KR" altLang="en-US" sz="16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ABDEF4-E488-4016-AF3E-1B6BD64288CB}"/>
              </a:ext>
            </a:extLst>
          </p:cNvPr>
          <p:cNvSpPr/>
          <p:nvPr/>
        </p:nvSpPr>
        <p:spPr>
          <a:xfrm>
            <a:off x="7742288" y="4318996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36613-3CEA-4A2C-A292-657BE185D788}"/>
              </a:ext>
            </a:extLst>
          </p:cNvPr>
          <p:cNvSpPr txBox="1"/>
          <p:nvPr/>
        </p:nvSpPr>
        <p:spPr>
          <a:xfrm>
            <a:off x="8000736" y="4657810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JSP</a:t>
            </a:r>
            <a:endParaRPr lang="ko-KR" altLang="en-US" sz="1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15F9CC-73B7-4597-9A4E-41A67459D2C0}"/>
              </a:ext>
            </a:extLst>
          </p:cNvPr>
          <p:cNvSpPr/>
          <p:nvPr/>
        </p:nvSpPr>
        <p:spPr>
          <a:xfrm>
            <a:off x="7742288" y="3235569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42C07-DAAE-44FD-8DE3-C80D191B8AE2}"/>
              </a:ext>
            </a:extLst>
          </p:cNvPr>
          <p:cNvSpPr txBox="1"/>
          <p:nvPr/>
        </p:nvSpPr>
        <p:spPr>
          <a:xfrm>
            <a:off x="8000736" y="3574383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Vanilla</a:t>
            </a:r>
            <a:r>
              <a:rPr lang="ko-KR" altLang="en-US" sz="1600"/>
              <a:t> </a:t>
            </a:r>
            <a:r>
              <a:rPr lang="en-US" altLang="ko-KR" sz="1600"/>
              <a:t>JS</a:t>
            </a:r>
            <a:endParaRPr lang="ko-KR" altLang="en-US" sz="16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1BE7EB9-4935-4BA1-A11C-1DF3C632C8A1}"/>
              </a:ext>
            </a:extLst>
          </p:cNvPr>
          <p:cNvSpPr/>
          <p:nvPr/>
        </p:nvSpPr>
        <p:spPr>
          <a:xfrm>
            <a:off x="7742288" y="2152142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50C1D-E70F-4461-911A-936CE2FADE9B}"/>
              </a:ext>
            </a:extLst>
          </p:cNvPr>
          <p:cNvSpPr txBox="1"/>
          <p:nvPr/>
        </p:nvSpPr>
        <p:spPr>
          <a:xfrm>
            <a:off x="8000736" y="2490956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JAVA 1.8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DF7CE85-F6BF-4B94-A524-66BF3D492ABB}"/>
              </a:ext>
            </a:extLst>
          </p:cNvPr>
          <p:cNvSpPr/>
          <p:nvPr/>
        </p:nvSpPr>
        <p:spPr>
          <a:xfrm>
            <a:off x="7742288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EDE282-473C-4C9A-A444-0C8831110123}"/>
              </a:ext>
            </a:extLst>
          </p:cNvPr>
          <p:cNvSpPr txBox="1"/>
          <p:nvPr/>
        </p:nvSpPr>
        <p:spPr>
          <a:xfrm>
            <a:off x="8000736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Git Hub</a:t>
            </a:r>
            <a:endParaRPr lang="ko-KR" altLang="en-US" sz="16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B83FCCB-333A-4533-9FD5-82F9D040368A}"/>
              </a:ext>
            </a:extLst>
          </p:cNvPr>
          <p:cNvSpPr/>
          <p:nvPr/>
        </p:nvSpPr>
        <p:spPr>
          <a:xfrm>
            <a:off x="1019756" y="1062655"/>
            <a:ext cx="3102818" cy="994746"/>
          </a:xfrm>
          <a:prstGeom prst="roundRect">
            <a:avLst>
              <a:gd name="adj" fmla="val 1307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FBE7B-38FE-456A-8B5A-2AD9B39D6DA8}"/>
              </a:ext>
            </a:extLst>
          </p:cNvPr>
          <p:cNvSpPr txBox="1"/>
          <p:nvPr/>
        </p:nvSpPr>
        <p:spPr>
          <a:xfrm>
            <a:off x="1278204" y="1401469"/>
            <a:ext cx="2585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/>
              <a:t>이클립스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</a:rPr>
                <a:t>회원가입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1067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>
                  <a:solidFill>
                    <a:schemeClr val="bg1"/>
                  </a:solidFill>
                </a:rPr>
                <a:t>각 단계를 </a:t>
              </a:r>
              <a:r>
                <a:rPr lang="en-US" altLang="ko-KR">
                  <a:solidFill>
                    <a:schemeClr val="bg1"/>
                  </a:solidFill>
                </a:rPr>
                <a:t>HTML </a:t>
              </a:r>
              <a:r>
                <a:rPr lang="ko-KR" altLang="en-US">
                  <a:solidFill>
                    <a:schemeClr val="bg1"/>
                  </a:solidFill>
                </a:rPr>
                <a:t>값에 저장</a:t>
              </a:r>
              <a:endParaRPr lang="en-US" altLang="ko-KR">
                <a:solidFill>
                  <a:schemeClr val="bg1"/>
                </a:solidFill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chemeClr val="bg1"/>
                  </a:solidFill>
                </a:rPr>
                <a:t>SMPT</a:t>
              </a:r>
              <a:r>
                <a:rPr lang="ko-KR" altLang="en-US">
                  <a:solidFill>
                    <a:schemeClr val="bg1"/>
                  </a:solidFill>
                </a:rPr>
                <a:t>를 이용하여 인증메일을 발송</a:t>
              </a:r>
              <a:endParaRPr lang="en-US" altLang="ko-KR">
                <a:solidFill>
                  <a:schemeClr val="bg1"/>
                </a:solidFill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</a:rPr>
                <a:t>주식정보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985520" y="3114603"/>
              <a:ext cx="4561840" cy="40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71F022-A8A7-A67A-EA5E-57C2DF2A59B9}"/>
              </a:ext>
            </a:extLst>
          </p:cNvPr>
          <p:cNvSpPr txBox="1"/>
          <p:nvPr/>
        </p:nvSpPr>
        <p:spPr>
          <a:xfrm>
            <a:off x="6627082" y="3114603"/>
            <a:ext cx="4561840" cy="206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/>
                </a:solidFill>
              </a:rPr>
              <a:t>적재적소의 정보들을 출력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/>
                </a:solidFill>
              </a:rPr>
              <a:t>현재 시가총액 순위 출력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/>
                </a:solidFill>
              </a:rPr>
              <a:t>페이지 운영자의 경우 엑셀로 주식현황 최신화 가능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/>
                </a:solidFill>
              </a:rPr>
              <a:t>관심종목기능 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bg1"/>
                </a:solidFill>
              </a:rPr>
              <a:t>종목검색으로 세부정보 습득 가능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373686" y="282448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메인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40653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F28DD82-A1AD-4B7F-A933-11DF81EF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13" y="969107"/>
            <a:ext cx="9708374" cy="53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Winter Dream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542001" y="282448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새별의</a:t>
            </a:r>
            <a:r>
              <a:rPr lang="ko-KR" altLang="en-US" sz="1600" dirty="0">
                <a:solidFill>
                  <a:schemeClr val="bg1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0783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1647</Words>
  <Application>Microsoft Office PowerPoint</Application>
  <PresentationFormat>와이드스크린</PresentationFormat>
  <Paragraphs>234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210 나무굴림 B</vt:lpstr>
      <vt:lpstr>마루 부리 Beta</vt:lpstr>
      <vt:lpstr>Arial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김 은호</cp:lastModifiedBy>
  <cp:revision>33</cp:revision>
  <dcterms:created xsi:type="dcterms:W3CDTF">2020-11-18T01:48:02Z</dcterms:created>
  <dcterms:modified xsi:type="dcterms:W3CDTF">2022-06-24T13:05:42Z</dcterms:modified>
</cp:coreProperties>
</file>