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5" r:id="rId4"/>
    <p:sldId id="300" r:id="rId5"/>
    <p:sldId id="272" r:id="rId6"/>
    <p:sldId id="273" r:id="rId7"/>
    <p:sldId id="303" r:id="rId8"/>
    <p:sldId id="304" r:id="rId9"/>
    <p:sldId id="308" r:id="rId10"/>
    <p:sldId id="309" r:id="rId11"/>
    <p:sldId id="310" r:id="rId12"/>
    <p:sldId id="311" r:id="rId13"/>
    <p:sldId id="312" r:id="rId14"/>
    <p:sldId id="302" r:id="rId15"/>
    <p:sldId id="313" r:id="rId16"/>
    <p:sldId id="306" r:id="rId17"/>
    <p:sldId id="301" r:id="rId18"/>
    <p:sldId id="305" r:id="rId19"/>
    <p:sldId id="307" r:id="rId20"/>
    <p:sldId id="274" r:id="rId21"/>
    <p:sldId id="263" r:id="rId22"/>
    <p:sldId id="286" r:id="rId23"/>
    <p:sldId id="297" r:id="rId24"/>
    <p:sldId id="284" r:id="rId25"/>
    <p:sldId id="278" r:id="rId26"/>
    <p:sldId id="282" r:id="rId27"/>
    <p:sldId id="283" r:id="rId28"/>
    <p:sldId id="276" r:id="rId29"/>
    <p:sldId id="281" r:id="rId30"/>
    <p:sldId id="298" r:id="rId31"/>
    <p:sldId id="295" r:id="rId32"/>
    <p:sldId id="287" r:id="rId33"/>
    <p:sldId id="280" r:id="rId34"/>
    <p:sldId id="289" r:id="rId35"/>
    <p:sldId id="288" r:id="rId36"/>
    <p:sldId id="299" r:id="rId37"/>
    <p:sldId id="294" r:id="rId38"/>
    <p:sldId id="290" r:id="rId39"/>
    <p:sldId id="291" r:id="rId40"/>
    <p:sldId id="292" r:id="rId41"/>
    <p:sldId id="293" r:id="rId42"/>
    <p:sldId id="256" r:id="rId43"/>
    <p:sldId id="257" r:id="rId44"/>
    <p:sldId id="260" r:id="rId45"/>
    <p:sldId id="259" r:id="rId46"/>
    <p:sldId id="265" r:id="rId47"/>
    <p:sldId id="266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77222" y="2505670"/>
            <a:ext cx="443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</a:rPr>
              <a:t>_a_Plat_Form_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05664" y="385636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세상을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평평하게</a:t>
            </a:r>
            <a:r>
              <a:rPr lang="en-US" altLang="ko-KR">
                <a:solidFill>
                  <a:schemeClr val="bg1"/>
                </a:solidFill>
              </a:rPr>
              <a:t>_a_</a:t>
            </a:r>
            <a:r>
              <a:rPr lang="ko-KR" altLang="en-US">
                <a:solidFill>
                  <a:schemeClr val="bg1"/>
                </a:solidFill>
              </a:rPr>
              <a:t>플랫폼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D93C43-3253-4216-ACCA-3AA1DFCB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924050"/>
            <a:ext cx="5010150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344C8-BB85-4E61-A69E-705C6ACF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02" y="3180251"/>
            <a:ext cx="4619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DECA7D-DF4A-4427-B4BD-EA923C20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83" y="492002"/>
            <a:ext cx="4733925" cy="3857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EDA5A2-64C3-4041-887B-06288090A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77" y="1805231"/>
            <a:ext cx="4343400" cy="2809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61FCBF-B520-4863-9857-1284C6E9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10" y="3001473"/>
            <a:ext cx="4467225" cy="3762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8B7AA8-5E28-49D1-BA83-01C0F94A4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637" y="1171575"/>
            <a:ext cx="6562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5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5C312D-8579-4ACD-B00A-7983B2CE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4693"/>
            <a:ext cx="6772275" cy="4181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731BA2-4460-45E2-9A8A-1F916086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30" y="270608"/>
            <a:ext cx="6715125" cy="419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45FF1-75CC-40D5-9CDF-2BED2ED6E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3" y="2366108"/>
            <a:ext cx="4448175" cy="3714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A58D32-4934-4E45-AE1B-AC860EA80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056" y="2444505"/>
            <a:ext cx="4543425" cy="3743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3EB4DE-7AF1-48BC-9623-2359FEDD3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7610" y="2225430"/>
            <a:ext cx="4438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B9F225-492E-4FEB-B75A-2D953A23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575896"/>
            <a:ext cx="4591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28382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9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76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1453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2498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460251" y="2824480"/>
            <a:ext cx="1271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  <a:endParaRPr lang="ko-KR" altLang="en-US" sz="4800" b="1" dirty="0">
              <a:solidFill>
                <a:schemeClr val="bg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4951780" y="1116428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3DDDEB-A4AD-4287-9759-D0ECC75D2005}"/>
              </a:ext>
            </a:extLst>
          </p:cNvPr>
          <p:cNvSpPr/>
          <p:nvPr/>
        </p:nvSpPr>
        <p:spPr>
          <a:xfrm>
            <a:off x="79692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소개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6D75C7-80D7-42E6-88DF-2395765E75BD}"/>
              </a:ext>
            </a:extLst>
          </p:cNvPr>
          <p:cNvSpPr/>
          <p:nvPr/>
        </p:nvSpPr>
        <p:spPr>
          <a:xfrm>
            <a:off x="830091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B84584-A676-47EF-852D-B7A4030FF56C}"/>
              </a:ext>
            </a:extLst>
          </p:cNvPr>
          <p:cNvSpPr/>
          <p:nvPr/>
        </p:nvSpPr>
        <p:spPr>
          <a:xfrm>
            <a:off x="2874353" y="3199228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97609D-2A8C-4F0F-9485-FCDFBCFD72F5}"/>
              </a:ext>
            </a:extLst>
          </p:cNvPr>
          <p:cNvSpPr/>
          <p:nvPr/>
        </p:nvSpPr>
        <p:spPr>
          <a:xfrm>
            <a:off x="5845420" y="3911405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B10C57-99FA-41DC-869E-7A45BADD50ED}"/>
              </a:ext>
            </a:extLst>
          </p:cNvPr>
          <p:cNvSpPr/>
          <p:nvPr/>
        </p:nvSpPr>
        <p:spPr>
          <a:xfrm>
            <a:off x="10363200" y="3402624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A1E13-D444-44C5-B8D5-B6D54AD5923D}"/>
              </a:ext>
            </a:extLst>
          </p:cNvPr>
          <p:cNvSpPr txBox="1"/>
          <p:nvPr/>
        </p:nvSpPr>
        <p:spPr>
          <a:xfrm>
            <a:off x="5911362" y="4392750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기능설명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5D52F-2517-483D-A550-08D13921A30E}"/>
              </a:ext>
            </a:extLst>
          </p:cNvPr>
          <p:cNvSpPr txBox="1"/>
          <p:nvPr/>
        </p:nvSpPr>
        <p:spPr>
          <a:xfrm>
            <a:off x="8714642" y="4525807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DB</a:t>
            </a:r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6C707-0B44-49CB-A3B2-A4A1E2AB167E}"/>
              </a:ext>
            </a:extLst>
          </p:cNvPr>
          <p:cNvSpPr txBox="1"/>
          <p:nvPr/>
        </p:nvSpPr>
        <p:spPr>
          <a:xfrm>
            <a:off x="10631365" y="3883969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마치며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3BC46-6DA3-4B75-B2A1-1552684802DF}"/>
              </a:ext>
            </a:extLst>
          </p:cNvPr>
          <p:cNvSpPr txBox="1"/>
          <p:nvPr/>
        </p:nvSpPr>
        <p:spPr>
          <a:xfrm>
            <a:off x="3090008" y="3680573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UI</a:t>
            </a:r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설명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612A3B-88E6-4917-80CE-676C587CE6A0}"/>
              </a:ext>
            </a:extLst>
          </p:cNvPr>
          <p:cNvSpPr/>
          <p:nvPr/>
        </p:nvSpPr>
        <p:spPr>
          <a:xfrm>
            <a:off x="1134208" y="3883969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8C5C4D-0CBD-4E41-B522-18F2A896AB50}"/>
              </a:ext>
            </a:extLst>
          </p:cNvPr>
          <p:cNvSpPr/>
          <p:nvPr/>
        </p:nvSpPr>
        <p:spPr>
          <a:xfrm>
            <a:off x="4072304" y="3650792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90852C-CB02-4DE5-97DD-CC827EB622E1}"/>
              </a:ext>
            </a:extLst>
          </p:cNvPr>
          <p:cNvSpPr/>
          <p:nvPr/>
        </p:nvSpPr>
        <p:spPr>
          <a:xfrm>
            <a:off x="6284913" y="5067650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B4906D-25AA-4A66-8759-0628D1EEB583}"/>
              </a:ext>
            </a:extLst>
          </p:cNvPr>
          <p:cNvSpPr/>
          <p:nvPr/>
        </p:nvSpPr>
        <p:spPr>
          <a:xfrm>
            <a:off x="8068775" y="4477519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D20930-C5E3-45ED-9DB1-269C878DDB31}"/>
              </a:ext>
            </a:extLst>
          </p:cNvPr>
          <p:cNvSpPr/>
          <p:nvPr/>
        </p:nvSpPr>
        <p:spPr>
          <a:xfrm>
            <a:off x="10747254" y="3148233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Project Introduction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726072" y="2659559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프로젝트 소개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#</a:t>
            </a:r>
            <a:r>
              <a:rPr lang="ko-KR" altLang="en-US">
                <a:solidFill>
                  <a:schemeClr val="bg1"/>
                </a:solidFill>
              </a:rPr>
              <a:t>개발환경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4381022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4639470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스프링 </a:t>
            </a:r>
            <a:r>
              <a:rPr lang="en-US" altLang="ko-KR" sz="1600"/>
              <a:t>5.0.7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B89C65-5581-4FC0-BD8B-222D2B16E6F7}"/>
              </a:ext>
            </a:extLst>
          </p:cNvPr>
          <p:cNvSpPr/>
          <p:nvPr/>
        </p:nvSpPr>
        <p:spPr>
          <a:xfrm>
            <a:off x="4381022" y="2152142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D11F3-4FFB-4CAE-886C-6EB746F2A215}"/>
              </a:ext>
            </a:extLst>
          </p:cNvPr>
          <p:cNvSpPr txBox="1"/>
          <p:nvPr/>
        </p:nvSpPr>
        <p:spPr>
          <a:xfrm>
            <a:off x="4639470" y="2490956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톰캣 </a:t>
            </a:r>
            <a:r>
              <a:rPr lang="en-US" altLang="ko-KR" sz="1600"/>
              <a:t>9.0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2FB8-3016-451A-B09B-11D7CF2EDB36}"/>
              </a:ext>
            </a:extLst>
          </p:cNvPr>
          <p:cNvSpPr/>
          <p:nvPr/>
        </p:nvSpPr>
        <p:spPr>
          <a:xfrm>
            <a:off x="4381022" y="3235569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9744F1-4C02-405D-B14E-AB9999711A26}"/>
              </a:ext>
            </a:extLst>
          </p:cNvPr>
          <p:cNvSpPr txBox="1"/>
          <p:nvPr/>
        </p:nvSpPr>
        <p:spPr>
          <a:xfrm>
            <a:off x="4639470" y="357438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MyBatis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FDA252-51DF-443D-9457-18FD2F8CC261}"/>
              </a:ext>
            </a:extLst>
          </p:cNvPr>
          <p:cNvSpPr/>
          <p:nvPr/>
        </p:nvSpPr>
        <p:spPr>
          <a:xfrm>
            <a:off x="4381022" y="4318996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270E1-67C3-4BFD-8452-300773B879F5}"/>
              </a:ext>
            </a:extLst>
          </p:cNvPr>
          <p:cNvSpPr txBox="1"/>
          <p:nvPr/>
        </p:nvSpPr>
        <p:spPr>
          <a:xfrm>
            <a:off x="4639470" y="4657810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Oracle DB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7760E1-991A-4C12-8968-4833602BC15B}"/>
              </a:ext>
            </a:extLst>
          </p:cNvPr>
          <p:cNvSpPr/>
          <p:nvPr/>
        </p:nvSpPr>
        <p:spPr>
          <a:xfrm>
            <a:off x="4381022" y="5402423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8FF0E-033E-4103-95BC-38997F2C43AB}"/>
              </a:ext>
            </a:extLst>
          </p:cNvPr>
          <p:cNvSpPr txBox="1"/>
          <p:nvPr/>
        </p:nvSpPr>
        <p:spPr>
          <a:xfrm>
            <a:off x="4639470" y="5741237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Maven</a:t>
            </a:r>
            <a:endParaRPr lang="ko-KR" altLang="en-US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90558A-190D-457F-9F8B-FE5635B400FB}"/>
              </a:ext>
            </a:extLst>
          </p:cNvPr>
          <p:cNvSpPr/>
          <p:nvPr/>
        </p:nvSpPr>
        <p:spPr>
          <a:xfrm>
            <a:off x="7742288" y="5402423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5DA500-75FA-4671-8C02-46876103394C}"/>
              </a:ext>
            </a:extLst>
          </p:cNvPr>
          <p:cNvSpPr txBox="1"/>
          <p:nvPr/>
        </p:nvSpPr>
        <p:spPr>
          <a:xfrm>
            <a:off x="8000736" y="5741237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CSS</a:t>
            </a:r>
            <a:endParaRPr lang="ko-KR" altLang="en-US" sz="16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ABDEF4-E488-4016-AF3E-1B6BD64288CB}"/>
              </a:ext>
            </a:extLst>
          </p:cNvPr>
          <p:cNvSpPr/>
          <p:nvPr/>
        </p:nvSpPr>
        <p:spPr>
          <a:xfrm>
            <a:off x="7742288" y="4318996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36613-3CEA-4A2C-A292-657BE185D788}"/>
              </a:ext>
            </a:extLst>
          </p:cNvPr>
          <p:cNvSpPr txBox="1"/>
          <p:nvPr/>
        </p:nvSpPr>
        <p:spPr>
          <a:xfrm>
            <a:off x="8000736" y="4657810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JSP</a:t>
            </a:r>
            <a:endParaRPr lang="ko-KR" altLang="en-US" sz="1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15F9CC-73B7-4597-9A4E-41A67459D2C0}"/>
              </a:ext>
            </a:extLst>
          </p:cNvPr>
          <p:cNvSpPr/>
          <p:nvPr/>
        </p:nvSpPr>
        <p:spPr>
          <a:xfrm>
            <a:off x="7742288" y="3235569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42C07-DAAE-44FD-8DE3-C80D191B8AE2}"/>
              </a:ext>
            </a:extLst>
          </p:cNvPr>
          <p:cNvSpPr txBox="1"/>
          <p:nvPr/>
        </p:nvSpPr>
        <p:spPr>
          <a:xfrm>
            <a:off x="8000736" y="357438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Vanilla</a:t>
            </a:r>
            <a:r>
              <a:rPr lang="ko-KR" altLang="en-US" sz="1600"/>
              <a:t> </a:t>
            </a:r>
            <a:r>
              <a:rPr lang="en-US" altLang="ko-KR" sz="1600"/>
              <a:t>JS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1BE7EB9-4935-4BA1-A11C-1DF3C632C8A1}"/>
              </a:ext>
            </a:extLst>
          </p:cNvPr>
          <p:cNvSpPr/>
          <p:nvPr/>
        </p:nvSpPr>
        <p:spPr>
          <a:xfrm>
            <a:off x="7742288" y="2152142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50C1D-E70F-4461-911A-936CE2FADE9B}"/>
              </a:ext>
            </a:extLst>
          </p:cNvPr>
          <p:cNvSpPr txBox="1"/>
          <p:nvPr/>
        </p:nvSpPr>
        <p:spPr>
          <a:xfrm>
            <a:off x="8000736" y="2490956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JAVA 1.8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DF7CE85-F6BF-4B94-A524-66BF3D492ABB}"/>
              </a:ext>
            </a:extLst>
          </p:cNvPr>
          <p:cNvSpPr/>
          <p:nvPr/>
        </p:nvSpPr>
        <p:spPr>
          <a:xfrm>
            <a:off x="7742288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EDE282-473C-4C9A-A444-0C8831110123}"/>
              </a:ext>
            </a:extLst>
          </p:cNvPr>
          <p:cNvSpPr txBox="1"/>
          <p:nvPr/>
        </p:nvSpPr>
        <p:spPr>
          <a:xfrm>
            <a:off x="8000736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Git Hub</a:t>
            </a:r>
            <a:endParaRPr lang="ko-KR" altLang="en-US" sz="16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B83FCCB-333A-4533-9FD5-82F9D040368A}"/>
              </a:ext>
            </a:extLst>
          </p:cNvPr>
          <p:cNvSpPr/>
          <p:nvPr/>
        </p:nvSpPr>
        <p:spPr>
          <a:xfrm>
            <a:off x="1019756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FBE7B-38FE-456A-8B5A-2AD9B39D6DA8}"/>
              </a:ext>
            </a:extLst>
          </p:cNvPr>
          <p:cNvSpPr txBox="1"/>
          <p:nvPr/>
        </p:nvSpPr>
        <p:spPr>
          <a:xfrm>
            <a:off x="1278204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이클립스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</a:rPr>
                <a:t>회원가입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067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>
                  <a:solidFill>
                    <a:schemeClr val="bg1"/>
                  </a:solidFill>
                </a:rPr>
                <a:t>각 단계를 </a:t>
              </a:r>
              <a:r>
                <a:rPr lang="en-US" altLang="ko-KR">
                  <a:solidFill>
                    <a:schemeClr val="bg1"/>
                  </a:solidFill>
                </a:rPr>
                <a:t>HTML </a:t>
              </a:r>
              <a:r>
                <a:rPr lang="ko-KR" altLang="en-US">
                  <a:solidFill>
                    <a:schemeClr val="bg1"/>
                  </a:solidFill>
                </a:rPr>
                <a:t>값에 저장</a:t>
              </a:r>
              <a:endParaRPr lang="en-US" altLang="ko-KR">
                <a:solidFill>
                  <a:schemeClr val="bg1"/>
                </a:solidFill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chemeClr val="bg1"/>
                  </a:solidFill>
                </a:rPr>
                <a:t>SMPT</a:t>
              </a:r>
              <a:r>
                <a:rPr lang="ko-KR" altLang="en-US">
                  <a:solidFill>
                    <a:schemeClr val="bg1"/>
                  </a:solidFill>
                </a:rPr>
                <a:t>를 이용하여 인증메일을 발송</a:t>
              </a:r>
              <a:endParaRPr lang="en-US" altLang="ko-KR">
                <a:solidFill>
                  <a:schemeClr val="bg1"/>
                </a:solidFill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40653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F28DD82-A1AD-4B7F-A933-11DF81EF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13" y="969107"/>
            <a:ext cx="9708374" cy="53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67175B-5C06-4AFC-AFB9-5FC17CB4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61" y="0"/>
            <a:ext cx="795207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09737E-8E14-4C69-B9BE-D78CC0F5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933575"/>
            <a:ext cx="4457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1672</Words>
  <Application>Microsoft Office PowerPoint</Application>
  <PresentationFormat>와이드스크린</PresentationFormat>
  <Paragraphs>228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210 나무굴림 B</vt:lpstr>
      <vt:lpstr>마루 부리 Beta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 은호</cp:lastModifiedBy>
  <cp:revision>30</cp:revision>
  <dcterms:created xsi:type="dcterms:W3CDTF">2020-11-18T01:48:02Z</dcterms:created>
  <dcterms:modified xsi:type="dcterms:W3CDTF">2022-04-20T11:32:43Z</dcterms:modified>
</cp:coreProperties>
</file>