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5" r:id="rId4"/>
    <p:sldId id="300" r:id="rId5"/>
    <p:sldId id="303" r:id="rId6"/>
    <p:sldId id="302" r:id="rId7"/>
    <p:sldId id="301" r:id="rId8"/>
    <p:sldId id="272" r:id="rId9"/>
    <p:sldId id="273" r:id="rId10"/>
    <p:sldId id="274" r:id="rId11"/>
    <p:sldId id="263" r:id="rId12"/>
    <p:sldId id="297" r:id="rId13"/>
    <p:sldId id="284" r:id="rId14"/>
    <p:sldId id="278" r:id="rId15"/>
    <p:sldId id="282" r:id="rId16"/>
    <p:sldId id="283" r:id="rId17"/>
    <p:sldId id="276" r:id="rId18"/>
    <p:sldId id="281" r:id="rId19"/>
    <p:sldId id="298" r:id="rId20"/>
    <p:sldId id="295" r:id="rId21"/>
    <p:sldId id="286" r:id="rId22"/>
    <p:sldId id="287" r:id="rId23"/>
    <p:sldId id="280" r:id="rId24"/>
    <p:sldId id="289" r:id="rId25"/>
    <p:sldId id="288" r:id="rId26"/>
    <p:sldId id="299" r:id="rId27"/>
    <p:sldId id="294" r:id="rId28"/>
    <p:sldId id="290" r:id="rId29"/>
    <p:sldId id="291" r:id="rId30"/>
    <p:sldId id="292" r:id="rId31"/>
    <p:sldId id="293" r:id="rId32"/>
    <p:sldId id="256" r:id="rId33"/>
    <p:sldId id="257" r:id="rId34"/>
    <p:sldId id="260" r:id="rId35"/>
    <p:sldId id="259" r:id="rId36"/>
    <p:sldId id="265" r:id="rId37"/>
    <p:sldId id="2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77222" y="2505670"/>
            <a:ext cx="443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_a_Plat_Form_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05664" y="385636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세상을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평평하게</a:t>
            </a:r>
            <a:r>
              <a:rPr lang="en-US" altLang="ko-KR">
                <a:solidFill>
                  <a:schemeClr val="bg1"/>
                </a:solidFill>
              </a:rPr>
              <a:t>_a_</a:t>
            </a:r>
            <a:r>
              <a:rPr lang="ko-KR" altLang="en-US">
                <a:solidFill>
                  <a:schemeClr val="bg1"/>
                </a:solidFill>
              </a:rPr>
              <a:t>플랫폼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460251" y="2824480"/>
            <a:ext cx="127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  <a:endParaRPr lang="ko-KR" altLang="en-US" sz="4800" b="1" dirty="0">
              <a:solidFill>
                <a:schemeClr val="bg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4951780" y="1116428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3DDDEB-A4AD-4287-9759-D0ECC75D2005}"/>
              </a:ext>
            </a:extLst>
          </p:cNvPr>
          <p:cNvSpPr/>
          <p:nvPr/>
        </p:nvSpPr>
        <p:spPr>
          <a:xfrm>
            <a:off x="79692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6D75C7-80D7-42E6-88DF-2395765E75BD}"/>
              </a:ext>
            </a:extLst>
          </p:cNvPr>
          <p:cNvSpPr/>
          <p:nvPr/>
        </p:nvSpPr>
        <p:spPr>
          <a:xfrm>
            <a:off x="830091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B84584-A676-47EF-852D-B7A4030FF56C}"/>
              </a:ext>
            </a:extLst>
          </p:cNvPr>
          <p:cNvSpPr/>
          <p:nvPr/>
        </p:nvSpPr>
        <p:spPr>
          <a:xfrm>
            <a:off x="2874353" y="3199228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97609D-2A8C-4F0F-9485-FCDFBCFD72F5}"/>
              </a:ext>
            </a:extLst>
          </p:cNvPr>
          <p:cNvSpPr/>
          <p:nvPr/>
        </p:nvSpPr>
        <p:spPr>
          <a:xfrm>
            <a:off x="5845420" y="3911405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B10C57-99FA-41DC-869E-7A45BADD50ED}"/>
              </a:ext>
            </a:extLst>
          </p:cNvPr>
          <p:cNvSpPr/>
          <p:nvPr/>
        </p:nvSpPr>
        <p:spPr>
          <a:xfrm>
            <a:off x="10363200" y="3402624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A1E13-D444-44C5-B8D5-B6D54AD5923D}"/>
              </a:ext>
            </a:extLst>
          </p:cNvPr>
          <p:cNvSpPr txBox="1"/>
          <p:nvPr/>
        </p:nvSpPr>
        <p:spPr>
          <a:xfrm>
            <a:off x="5911362" y="4392750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기능설명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5D52F-2517-483D-A550-08D13921A30E}"/>
              </a:ext>
            </a:extLst>
          </p:cNvPr>
          <p:cNvSpPr txBox="1"/>
          <p:nvPr/>
        </p:nvSpPr>
        <p:spPr>
          <a:xfrm>
            <a:off x="8714642" y="4525807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DB</a:t>
            </a:r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6C707-0B44-49CB-A3B2-A4A1E2AB167E}"/>
              </a:ext>
            </a:extLst>
          </p:cNvPr>
          <p:cNvSpPr txBox="1"/>
          <p:nvPr/>
        </p:nvSpPr>
        <p:spPr>
          <a:xfrm>
            <a:off x="10631365" y="3883969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마치며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3BC46-6DA3-4B75-B2A1-1552684802DF}"/>
              </a:ext>
            </a:extLst>
          </p:cNvPr>
          <p:cNvSpPr txBox="1"/>
          <p:nvPr/>
        </p:nvSpPr>
        <p:spPr>
          <a:xfrm>
            <a:off x="3090008" y="3680573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UI</a:t>
            </a:r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Project Introduction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26072" y="265955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프로젝트 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406537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283824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14535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1604</Words>
  <Application>Microsoft Office PowerPoint</Application>
  <PresentationFormat>와이드스크린</PresentationFormat>
  <Paragraphs>211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210 나무굴림 B</vt:lpstr>
      <vt:lpstr>마루 부리 Beta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 은호</cp:lastModifiedBy>
  <cp:revision>23</cp:revision>
  <dcterms:created xsi:type="dcterms:W3CDTF">2020-11-18T01:48:02Z</dcterms:created>
  <dcterms:modified xsi:type="dcterms:W3CDTF">2022-04-13T15:08:02Z</dcterms:modified>
</cp:coreProperties>
</file>