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3C"/>
    <a:srgbClr val="F44A4A"/>
    <a:srgbClr val="0D6EF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B3AA4-0C47-4221-8D92-93F75AEF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261EC-0BF5-4931-BD54-9991E00E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A7CD7-B058-4207-85E1-0FA4FCE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7A83E-183B-4409-8756-289CE961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59C1-7D53-4A4B-B08D-A40FD44B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2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1F1F-8DA7-49ED-9468-A7CB5EFF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D4E3AC-6B0A-4340-8B57-5BEB1E0A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B4A3-85EB-4187-A330-0D16D329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1D9C6-8E2D-4C3F-A0BC-E75FABFE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97566-0F64-474F-B763-41FCCD8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9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1D6B-E78B-4499-95F3-7220669D1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8FFF4-68D0-4AC4-A574-15D78C97C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5FF35-376B-43B8-85F4-0A0F0486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8BA53-2581-4331-8905-5FE40A77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0ED4C-C5AB-49EA-81D9-D77555EC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8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8156-B2F4-4110-8269-E2242CA4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BACDB-33A8-4456-ADDC-695B03DF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E48F5-0418-474A-8B19-F9D829B2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E94CF-F1CC-4163-8AC5-36B1D015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2102B-D041-4662-89FE-AE80AAC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7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ED017-51B4-44FC-A1B7-6E2E2946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6E739-B602-4A20-B64D-CD4EC866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33156-9C5B-4958-A531-18994B1F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F6E3-DA51-4639-AB41-F476F49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FDB20-A4D1-4DCA-95A1-664478E4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A9E84-0EC6-4883-BDBC-3F115419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6D08D-F333-4922-BD9A-D385BE511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A6C42-7EDC-4188-B4E7-ACC8EB1A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A11E9-9FD7-43DC-B885-4F1AF529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A6296-DBB1-4991-BB9E-EB799DC7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2408D-BF1A-487A-87E6-5F886412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AA8F-33A3-4494-B4E8-442FDF4F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B823C-158E-4FA0-867F-F01DFAD9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E698C-D58D-4A92-AA33-2BDB3498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62B48-A134-488A-9F5A-DE34AB3D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A9DC99-54D2-45BF-81AF-BA8137FAD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DADC2B-100D-4E1D-B623-EEC2C349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6695B-96EC-40AA-A123-4ABE703C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8450D-4B90-4FE6-80E1-2EE13359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5F85C-8FDB-4584-A660-908A5A17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32D9F-3282-409C-A1D7-3AF94880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E8EBB-9574-4A07-9BE7-066BA569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B0867-4CD3-4E43-BA03-396878B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2C26DF-5FE7-429F-867F-8A27100C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013A24-1617-4BF4-A45E-DA1E433B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1E948-0690-47DB-8CB5-7B92F668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6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7BA7B-5D6F-4773-B190-397C148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DA887-534F-465E-AFD5-F45932AE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828B67-33D2-4153-8C0F-75A97690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EECEC-8F13-45B9-AA22-49B48B1E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A3E14-8819-4214-BDCD-FCF2D509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B481B-AA06-443B-AEA7-910AD2DA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4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816FD-8F2D-41BF-AE93-2EEAD17C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6859CB-6E54-4D2F-80DE-48F53C83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AE366-1A9B-435E-A8A6-E96CF522E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34CFB-AF30-4CF2-B289-5BAA642F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5AE49-C475-4D0D-99F5-7093185A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00A01-2844-4F75-BA8C-5C57B92A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0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D664A-FD71-4BC3-A5E5-E3CA7436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9681C-3D09-4F03-A96F-8911F7F7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63427-6569-4B53-A471-C652429F8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603B-8738-412D-8D14-247A74E143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6B1A5-D655-4C92-A263-BA526747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A4B2E-B1E8-4D8F-AC2E-54BF6E09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122A-ABF4-4C0A-AC28-5E00034E3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8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D3C30BE-CA0E-4F2C-AFE6-7FBE686DCBF1}"/>
              </a:ext>
            </a:extLst>
          </p:cNvPr>
          <p:cNvGrpSpPr/>
          <p:nvPr/>
        </p:nvGrpSpPr>
        <p:grpSpPr>
          <a:xfrm>
            <a:off x="2636746" y="3429000"/>
            <a:ext cx="8096190" cy="1463167"/>
            <a:chOff x="2643096" y="3379430"/>
            <a:chExt cx="8096190" cy="14631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E60B18-E3FD-486D-A1F2-98D1819B9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17" b="96667" l="678" r="99096">
                          <a14:foregroundMark x1="1958" y1="14583" x2="1732" y2="40833"/>
                          <a14:foregroundMark x1="7761" y1="30508" x2="9789" y2="35417"/>
                          <a14:foregroundMark x1="2560" y1="17917" x2="3551" y2="20315"/>
                          <a14:foregroundMark x1="9789" y1="35417" x2="8810" y2="95000"/>
                          <a14:foregroundMark x1="8509" y1="43750" x2="9111" y2="17917"/>
                          <a14:foregroundMark x1="9804" y1="15843" x2="13577" y2="6017"/>
                          <a14:foregroundMark x1="8208" y1="20000" x2="9758" y2="15963"/>
                          <a14:foregroundMark x1="16433" y1="3333" x2="21913" y2="3333"/>
                          <a14:foregroundMark x1="16196" y1="3333" x2="16352" y2="3333"/>
                          <a14:foregroundMark x1="21913" y1="3333" x2="22139" y2="2917"/>
                          <a14:foregroundMark x1="11611" y1="7034" x2="12048" y2="7083"/>
                          <a14:foregroundMark x1="2163" y1="5974" x2="8018" y2="6630"/>
                          <a14:foregroundMark x1="37656" y1="3887" x2="42093" y2="3333"/>
                          <a14:foregroundMark x1="25814" y1="5365" x2="27334" y2="5175"/>
                          <a14:foregroundMark x1="25309" y1="5428" x2="25464" y2="5409"/>
                          <a14:foregroundMark x1="16654" y1="6509" x2="22794" y2="5743"/>
                          <a14:foregroundMark x1="12048" y1="7083" x2="13860" y2="6857"/>
                          <a14:foregroundMark x1="68718" y1="4025" x2="74172" y2="4167"/>
                          <a14:foregroundMark x1="46892" y1="3457" x2="66572" y2="3970"/>
                          <a14:foregroundMark x1="89576" y1="1638" x2="98041" y2="247"/>
                          <a14:foregroundMark x1="83493" y1="2637" x2="83638" y2="2613"/>
                          <a14:foregroundMark x1="77711" y1="3586" x2="83469" y2="2641"/>
                          <a14:foregroundMark x1="74172" y1="4167" x2="75150" y2="4006"/>
                          <a14:foregroundMark x1="97644" y1="87812" x2="97551" y2="92083"/>
                          <a14:foregroundMark x1="99242" y1="14109" x2="97645" y2="87752"/>
                          <a14:foregroundMark x1="17845" y1="91947" x2="7355" y2="91709"/>
                          <a14:foregroundMark x1="38603" y1="92416" x2="25226" y2="92114"/>
                          <a14:foregroundMark x1="46153" y1="92588" x2="43525" y2="92529"/>
                          <a14:foregroundMark x1="52220" y1="92725" x2="49238" y2="92658"/>
                          <a14:foregroundMark x1="60163" y1="92905" x2="56600" y2="92825"/>
                          <a14:foregroundMark x1="74840" y1="93236" x2="68849" y2="93101"/>
                          <a14:foregroundMark x1="77161" y1="93290" x2="76908" y2="93284"/>
                          <a14:foregroundMark x1="78614" y1="93323" x2="77200" y2="93291"/>
                          <a14:foregroundMark x1="89893" y1="93577" x2="86898" y2="93510"/>
                          <a14:foregroundMark x1="95557" y1="93705" x2="92259" y2="93630"/>
                          <a14:foregroundMark x1="3882" y1="65410" x2="756" y2="14598"/>
                          <a14:foregroundMark x1="4744" y1="47500" x2="5199" y2="61776"/>
                          <a14:foregroundMark x1="7585" y1="85346" x2="14081" y2="65000"/>
                          <a14:foregroundMark x1="14081" y1="65000" x2="9940" y2="31250"/>
                          <a14:foregroundMark x1="3044" y1="41142" x2="1807" y2="42917"/>
                          <a14:foregroundMark x1="9940" y1="31250" x2="7858" y2="34237"/>
                          <a14:foregroundMark x1="1807" y1="42917" x2="1506" y2="46250"/>
                          <a14:foregroundMark x1="3455" y1="58234" x2="1431" y2="53333"/>
                          <a14:foregroundMark x1="3525" y1="58403" x2="3488" y2="58314"/>
                          <a14:foregroundMark x1="2259" y1="61250" x2="1807" y2="80000"/>
                          <a14:foregroundMark x1="19202" y1="55000" x2="26581" y2="33333"/>
                          <a14:foregroundMark x1="26581" y1="33333" x2="26506" y2="22083"/>
                          <a14:foregroundMark x1="37801" y1="21250" x2="38178" y2="80000"/>
                          <a14:foregroundMark x1="38178" y1="80000" x2="37801" y2="87083"/>
                          <a14:foregroundMark x1="40437" y1="53750" x2="44729" y2="51250"/>
                          <a14:foregroundMark x1="43901" y1="22083" x2="44804" y2="34167"/>
                          <a14:foregroundMark x1="51581" y1="14583" x2="51581" y2="14583"/>
                          <a14:foregroundMark x1="51732" y1="28750" x2="51732" y2="28750"/>
                          <a14:foregroundMark x1="50904" y1="63750" x2="50979" y2="23333"/>
                          <a14:foregroundMark x1="58509" y1="12083" x2="59864" y2="54167"/>
                          <a14:foregroundMark x1="59864" y1="56250" x2="59563" y2="86250"/>
                          <a14:foregroundMark x1="60467" y1="62083" x2="64533" y2="62083"/>
                          <a14:foregroundMark x1="68524" y1="12500" x2="68373" y2="45000"/>
                          <a14:foregroundMark x1="74849" y1="14583" x2="78464" y2="30833"/>
                          <a14:foregroundMark x1="77937" y1="42917" x2="77937" y2="96667"/>
                          <a14:foregroundMark x1="80798" y1="68333" x2="85467" y2="64167"/>
                          <a14:foregroundMark x1="87274" y1="46667" x2="87123" y2="22917"/>
                          <a14:foregroundMark x1="89684" y1="18333" x2="87774" y2="50689"/>
                          <a14:foregroundMark x1="91265" y1="13750" x2="94503" y2="25417"/>
                          <a14:foregroundMark x1="94578" y1="11667" x2="99096" y2="18333"/>
                          <a14:foregroundMark x1="93825" y1="29583" x2="93901" y2="65000"/>
                          <a14:backgroundMark x1="828" y1="1250" x2="828" y2="1250"/>
                          <a14:backgroundMark x1="1205" y1="4167" x2="1205" y2="4167"/>
                          <a14:backgroundMark x1="979" y1="8333" x2="979" y2="8333"/>
                          <a14:backgroundMark x1="1130" y1="8333" x2="1130" y2="8333"/>
                          <a14:backgroundMark x1="1506" y1="8750" x2="1506" y2="8750"/>
                          <a14:backgroundMark x1="1657" y1="5833" x2="1506" y2="5417"/>
                          <a14:backgroundMark x1="1355" y1="5833" x2="1355" y2="8333"/>
                          <a14:backgroundMark x1="1054" y1="8750" x2="1506" y2="10000"/>
                          <a14:backgroundMark x1="1506" y1="8333" x2="1732" y2="5417"/>
                          <a14:backgroundMark x1="10316" y1="3333" x2="10090" y2="4167"/>
                          <a14:backgroundMark x1="10241" y1="6667" x2="10241" y2="2917"/>
                          <a14:backgroundMark x1="9864" y1="5000" x2="9337" y2="4167"/>
                          <a14:backgroundMark x1="9337" y1="4583" x2="9262" y2="9167"/>
                          <a14:backgroundMark x1="9639" y1="9167" x2="10090" y2="9167"/>
                          <a14:backgroundMark x1="5572" y1="24583" x2="4970" y2="37917"/>
                          <a14:backgroundMark x1="4970" y1="36250" x2="4292" y2="19167"/>
                          <a14:backgroundMark x1="4669" y1="20417" x2="5497" y2="21667"/>
                          <a14:backgroundMark x1="3765" y1="22083" x2="3765" y2="22083"/>
                          <a14:backgroundMark x1="3765" y1="21667" x2="3614" y2="19167"/>
                          <a14:backgroundMark x1="3539" y1="20417" x2="4744" y2="20417"/>
                          <a14:backgroundMark x1="4217" y1="20417" x2="3539" y2="19167"/>
                          <a14:backgroundMark x1="4142" y1="20833" x2="3614" y2="40833"/>
                          <a14:backgroundMark x1="4970" y1="36250" x2="2937" y2="40417"/>
                          <a14:backgroundMark x1="4518" y1="41250" x2="6627" y2="38333"/>
                          <a14:backgroundMark x1="15813" y1="6250" x2="15738" y2="6250"/>
                          <a14:backgroundMark x1="15813" y1="8750" x2="15437" y2="8333"/>
                          <a14:backgroundMark x1="16114" y1="6667" x2="15889" y2="1250"/>
                          <a14:backgroundMark x1="16491" y1="4167" x2="16265" y2="2083"/>
                          <a14:backgroundMark x1="16114" y1="3333" x2="15361" y2="6250"/>
                          <a14:backgroundMark x1="15286" y1="5417" x2="14834" y2="7917"/>
                          <a14:backgroundMark x1="15211" y1="6667" x2="16265" y2="2500"/>
                          <a14:backgroundMark x1="16340" y1="3333" x2="16566" y2="1667"/>
                          <a14:backgroundMark x1="15286" y1="5000" x2="14759" y2="2083"/>
                          <a14:backgroundMark x1="15211" y1="2917" x2="14910" y2="5000"/>
                          <a14:backgroundMark x1="14910" y1="6667" x2="14759" y2="8750"/>
                          <a14:backgroundMark x1="15060" y1="8750" x2="14910" y2="9583"/>
                          <a14:backgroundMark x1="23870" y1="1250" x2="24473" y2="0"/>
                          <a14:backgroundMark x1="24623" y1="2500" x2="24548" y2="4167"/>
                          <a14:backgroundMark x1="24096" y1="5417" x2="24021" y2="8333"/>
                          <a14:backgroundMark x1="24548" y1="8750" x2="24699" y2="9167"/>
                          <a14:backgroundMark x1="24774" y1="8333" x2="24849" y2="4583"/>
                          <a14:backgroundMark x1="24623" y1="6250" x2="24247" y2="6667"/>
                          <a14:backgroundMark x1="23946" y1="6250" x2="25075" y2="6250"/>
                          <a14:backgroundMark x1="18750" y1="67917" x2="24322" y2="96250"/>
                          <a14:backgroundMark x1="24322" y1="96250" x2="18750" y2="69167"/>
                          <a14:backgroundMark x1="18750" y1="69167" x2="18675" y2="65833"/>
                          <a14:backgroundMark x1="19503" y1="83333" x2="20557" y2="84583"/>
                          <a14:backgroundMark x1="19503" y1="92500" x2="19051" y2="91667"/>
                          <a14:backgroundMark x1="21160" y1="94167" x2="18599" y2="92083"/>
                          <a14:backgroundMark x1="18825" y1="92500" x2="22515" y2="91667"/>
                          <a14:backgroundMark x1="21084" y1="92083" x2="25075" y2="91250"/>
                          <a14:backgroundMark x1="18750" y1="93750" x2="18373" y2="91250"/>
                          <a14:backgroundMark x1="18373" y1="91250" x2="18223" y2="92917"/>
                          <a14:backgroundMark x1="20407" y1="92083" x2="25151" y2="91667"/>
                          <a14:backgroundMark x1="31928" y1="2083" x2="29292" y2="39583"/>
                          <a14:backgroundMark x1="29292" y1="39583" x2="32304" y2="69167"/>
                          <a14:backgroundMark x1="32304" y1="69167" x2="33358" y2="12917"/>
                          <a14:backgroundMark x1="33358" y1="12917" x2="32078" y2="417"/>
                          <a14:backgroundMark x1="29593" y1="5417" x2="29744" y2="4167"/>
                          <a14:backgroundMark x1="30949" y1="5000" x2="28916" y2="2917"/>
                          <a14:backgroundMark x1="28991" y1="2917" x2="28916" y2="6250"/>
                          <a14:backgroundMark x1="28916" y1="6250" x2="28840" y2="5000"/>
                          <a14:backgroundMark x1="28991" y1="5000" x2="28690" y2="4583"/>
                          <a14:backgroundMark x1="28614" y1="4583" x2="28614" y2="6250"/>
                          <a14:backgroundMark x1="28916" y1="5417" x2="28916" y2="5417"/>
                          <a14:backgroundMark x1="33434" y1="2083" x2="36069" y2="2083"/>
                          <a14:backgroundMark x1="36295" y1="3333" x2="36446" y2="6250"/>
                          <a14:backgroundMark x1="39834" y1="70000" x2="40813" y2="73750"/>
                          <a14:backgroundMark x1="40512" y1="93750" x2="40286" y2="93750"/>
                          <a14:backgroundMark x1="40889" y1="94167" x2="41190" y2="95000"/>
                          <a14:backgroundMark x1="40738" y1="94583" x2="41642" y2="93333"/>
                          <a14:backgroundMark x1="41943" y1="93750" x2="42093" y2="93750"/>
                          <a14:backgroundMark x1="42093" y1="92083" x2="42093" y2="91667"/>
                          <a14:backgroundMark x1="42244" y1="90833" x2="42244" y2="93750"/>
                          <a14:backgroundMark x1="42018" y1="91250" x2="39307" y2="92083"/>
                          <a14:backgroundMark x1="39157" y1="92500" x2="39157" y2="94167"/>
                          <a14:backgroundMark x1="39081" y1="92500" x2="39157" y2="89583"/>
                          <a14:backgroundMark x1="39157" y1="91250" x2="39458" y2="95417"/>
                          <a14:backgroundMark x1="45030" y1="2500" x2="44955" y2="2917"/>
                          <a14:backgroundMark x1="44578" y1="2917" x2="44428" y2="2917"/>
                          <a14:backgroundMark x1="44880" y1="2917" x2="45783" y2="2500"/>
                          <a14:backgroundMark x1="45633" y1="2083" x2="45482" y2="8750"/>
                          <a14:backgroundMark x1="45331" y1="8750" x2="44352" y2="3750"/>
                          <a14:backgroundMark x1="44277" y1="3750" x2="44277" y2="3750"/>
                          <a14:backgroundMark x1="44202" y1="3333" x2="44202" y2="3333"/>
                          <a14:backgroundMark x1="44202" y1="2500" x2="44277" y2="2083"/>
                          <a14:backgroundMark x1="47515" y1="91667" x2="47214" y2="98333"/>
                          <a14:backgroundMark x1="46611" y1="95417" x2="46160" y2="91667"/>
                          <a14:backgroundMark x1="46084" y1="93333" x2="46084" y2="93333"/>
                          <a14:backgroundMark x1="46009" y1="92500" x2="46009" y2="92500"/>
                          <a14:backgroundMark x1="46009" y1="92083" x2="46009" y2="92083"/>
                          <a14:backgroundMark x1="49172" y1="92083" x2="48193" y2="92083"/>
                          <a14:backgroundMark x1="48870" y1="93333" x2="48870" y2="93333"/>
                          <a14:backgroundMark x1="49247" y1="93333" x2="49247" y2="93333"/>
                          <a14:backgroundMark x1="49172" y1="92500" x2="49172" y2="92500"/>
                          <a14:backgroundMark x1="49096" y1="92500" x2="49096" y2="92500"/>
                          <a14:backgroundMark x1="53464" y1="90417" x2="53614" y2="98333"/>
                          <a14:backgroundMark x1="54142" y1="95833" x2="55271" y2="95000"/>
                          <a14:backgroundMark x1="55949" y1="92917" x2="55949" y2="94583"/>
                          <a14:backgroundMark x1="56024" y1="91667" x2="55045" y2="92083"/>
                          <a14:backgroundMark x1="56551" y1="92500" x2="56175" y2="93333"/>
                          <a14:backgroundMark x1="60542" y1="73750" x2="65663" y2="82083"/>
                          <a14:backgroundMark x1="67696" y1="93750" x2="61145" y2="94583"/>
                          <a14:backgroundMark x1="60467" y1="92500" x2="61295" y2="92083"/>
                          <a14:backgroundMark x1="60316" y1="92083" x2="60166" y2="92917"/>
                          <a14:backgroundMark x1="60090" y1="92917" x2="60090" y2="92500"/>
                          <a14:backgroundMark x1="67319" y1="90417" x2="68599" y2="90000"/>
                          <a14:backgroundMark x1="68599" y1="92500" x2="68298" y2="92500"/>
                          <a14:backgroundMark x1="68223" y1="93750" x2="68449" y2="92500"/>
                          <a14:backgroundMark x1="68373" y1="92917" x2="68750" y2="93750"/>
                          <a14:backgroundMark x1="68750" y1="93750" x2="68750" y2="93750"/>
                          <a14:backgroundMark x1="76431" y1="91250" x2="76657" y2="91667"/>
                          <a14:backgroundMark x1="76130" y1="95833" x2="76130" y2="95833"/>
                          <a14:backgroundMark x1="76807" y1="96250" x2="76506" y2="91250"/>
                          <a14:backgroundMark x1="76205" y1="92083" x2="75678" y2="91667"/>
                          <a14:backgroundMark x1="76054" y1="91667" x2="76958" y2="92917"/>
                          <a14:backgroundMark x1="76506" y1="93750" x2="75602" y2="93750"/>
                          <a14:backgroundMark x1="75527" y1="92500" x2="75527" y2="92917"/>
                          <a14:backgroundMark x1="75452" y1="91667" x2="75678" y2="94167"/>
                          <a14:backgroundMark x1="75678" y1="93750" x2="75828" y2="93750"/>
                          <a14:backgroundMark x1="77259" y1="94167" x2="77108" y2="92500"/>
                          <a14:backgroundMark x1="67545" y1="1250" x2="67395" y2="2500"/>
                          <a14:backgroundMark x1="67846" y1="6250" x2="67922" y2="3333"/>
                          <a14:backgroundMark x1="67846" y1="5000" x2="67696" y2="8333"/>
                          <a14:backgroundMark x1="67319" y1="5833" x2="67319" y2="4583"/>
                          <a14:backgroundMark x1="67169" y1="3750" x2="67846" y2="6250"/>
                          <a14:backgroundMark x1="67696" y1="4167" x2="68148" y2="3750"/>
                          <a14:backgroundMark x1="68298" y1="3750" x2="68750" y2="3750"/>
                          <a14:backgroundMark x1="76431" y1="3333" x2="76431" y2="5000"/>
                          <a14:backgroundMark x1="84262" y1="4167" x2="86672" y2="11250"/>
                          <a14:backgroundMark x1="85617" y1="4583" x2="83584" y2="2083"/>
                          <a14:backgroundMark x1="83735" y1="2500" x2="83735" y2="4167"/>
                          <a14:backgroundMark x1="83509" y1="4167" x2="83509" y2="4167"/>
                          <a14:backgroundMark x1="83509" y1="3333" x2="83509" y2="2917"/>
                          <a14:backgroundMark x1="83509" y1="2917" x2="83509" y2="2917"/>
                          <a14:backgroundMark x1="83509" y1="2917" x2="83509" y2="2917"/>
                          <a14:backgroundMark x1="83810" y1="2917" x2="83810" y2="2917"/>
                          <a14:backgroundMark x1="83735" y1="3333" x2="83735" y2="3333"/>
                          <a14:backgroundMark x1="83735" y1="3333" x2="83735" y2="3333"/>
                          <a14:backgroundMark x1="83660" y1="3333" x2="83660" y2="3333"/>
                          <a14:backgroundMark x1="83584" y1="2917" x2="83584" y2="2917"/>
                          <a14:backgroundMark x1="85994" y1="58750" x2="87274" y2="58333"/>
                          <a14:backgroundMark x1="86898" y1="56667" x2="87575" y2="56667"/>
                          <a14:backgroundMark x1="87425" y1="60417" x2="87425" y2="62917"/>
                          <a14:backgroundMark x1="79970" y1="78333" x2="84337" y2="78750"/>
                          <a14:backgroundMark x1="84488" y1="79167" x2="84789" y2="91250"/>
                          <a14:backgroundMark x1="85090" y1="95417" x2="80271" y2="95000"/>
                          <a14:backgroundMark x1="79744" y1="94167" x2="79970" y2="94167"/>
                          <a14:backgroundMark x1="79895" y1="92083" x2="79895" y2="95833"/>
                          <a14:backgroundMark x1="85392" y1="92917" x2="84413" y2="92917"/>
                          <a14:backgroundMark x1="85015" y1="94167" x2="85467" y2="94167"/>
                          <a14:backgroundMark x1="85467" y1="92500" x2="85542" y2="93333"/>
                          <a14:backgroundMark x1="85617" y1="92917" x2="85693" y2="93333"/>
                          <a14:backgroundMark x1="85617" y1="92083" x2="85617" y2="95000"/>
                          <a14:backgroundMark x1="86596" y1="3333" x2="88404" y2="2500"/>
                          <a14:backgroundMark x1="89157" y1="3333" x2="88027" y2="833"/>
                          <a14:backgroundMark x1="87048" y1="3333" x2="85843" y2="2083"/>
                          <a14:backgroundMark x1="88855" y1="1250" x2="89232" y2="1250"/>
                          <a14:backgroundMark x1="89006" y1="3333" x2="89608" y2="1250"/>
                          <a14:backgroundMark x1="98720" y1="1250" x2="99096" y2="1667"/>
                          <a14:backgroundMark x1="98193" y1="4167" x2="98569" y2="2500"/>
                          <a14:backgroundMark x1="98343" y1="2500" x2="98117" y2="1250"/>
                          <a14:backgroundMark x1="99021" y1="2917" x2="99699" y2="2083"/>
                          <a14:backgroundMark x1="99548" y1="2917" x2="99473" y2="8333"/>
                          <a14:backgroundMark x1="99021" y1="10417" x2="99699" y2="9583"/>
                          <a14:backgroundMark x1="99623" y1="9167" x2="98645" y2="833"/>
                          <a14:backgroundMark x1="98569" y1="2083" x2="98343" y2="833"/>
                          <a14:backgroundMark x1="98193" y1="1250" x2="98193" y2="1250"/>
                          <a14:backgroundMark x1="98117" y1="1250" x2="98343" y2="0"/>
                          <a14:backgroundMark x1="98193" y1="833" x2="98042" y2="833"/>
                          <a14:backgroundMark x1="98042" y1="833" x2="98720" y2="833"/>
                          <a14:backgroundMark x1="96235" y1="93750" x2="96611" y2="94167"/>
                          <a14:backgroundMark x1="96009" y1="91667" x2="96461" y2="91667"/>
                          <a14:backgroundMark x1="96084" y1="92917" x2="95934" y2="92917"/>
                          <a14:backgroundMark x1="95708" y1="94167" x2="95708" y2="94167"/>
                          <a14:backgroundMark x1="95708" y1="92917" x2="96009" y2="91250"/>
                          <a14:backgroundMark x1="96611" y1="92917" x2="96837" y2="93333"/>
                          <a14:backgroundMark x1="96837" y1="92083" x2="96837" y2="96250"/>
                          <a14:backgroundMark x1="96687" y1="94167" x2="97063" y2="91667"/>
                          <a14:backgroundMark x1="91190" y1="91667" x2="91491" y2="97083"/>
                          <a14:backgroundMark x1="91867" y1="94583" x2="91867" y2="91667"/>
                          <a14:backgroundMark x1="91416" y1="94167" x2="91491" y2="94167"/>
                          <a14:backgroundMark x1="91190" y1="93750" x2="91717" y2="93333"/>
                          <a14:backgroundMark x1="91792" y1="93333" x2="92244" y2="93750"/>
                          <a14:backgroundMark x1="91114" y1="93333" x2="91039" y2="92500"/>
                          <a14:backgroundMark x1="90889" y1="92500" x2="90813" y2="94583"/>
                          <a14:backgroundMark x1="91114" y1="94583" x2="91114" y2="94583"/>
                          <a14:backgroundMark x1="6024" y1="67500" x2="4518" y2="68750"/>
                          <a14:backgroundMark x1="4669" y1="70833" x2="4066" y2="93750"/>
                          <a14:backgroundMark x1="5196" y1="79583" x2="6401" y2="97917"/>
                          <a14:backgroundMark x1="6175" y1="80833" x2="6401" y2="89583"/>
                          <a14:backgroundMark x1="6702" y1="87917" x2="6852" y2="86667"/>
                          <a14:backgroundMark x1="4593" y1="69583" x2="3840" y2="62917"/>
                          <a14:backgroundMark x1="3916" y1="68750" x2="3916" y2="73333"/>
                          <a14:backgroundMark x1="3614" y1="65833" x2="3991" y2="72917"/>
                          <a14:backgroundMark x1="3991" y1="70417" x2="3840" y2="64167"/>
                          <a14:backgroundMark x1="6325" y1="25000" x2="6627" y2="36667"/>
                          <a14:backgroundMark x1="10392" y1="417" x2="10316" y2="8333"/>
                          <a14:backgroundMark x1="10392" y1="7500" x2="10542" y2="8750"/>
                          <a14:backgroundMark x1="10090" y1="9167" x2="10617" y2="1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096" y="3379430"/>
              <a:ext cx="8096190" cy="146316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29B976B-93B4-4836-8772-A7271E2FCFF7}"/>
                </a:ext>
              </a:extLst>
            </p:cNvPr>
            <p:cNvSpPr/>
            <p:nvPr/>
          </p:nvSpPr>
          <p:spPr>
            <a:xfrm>
              <a:off x="2774156" y="3386573"/>
              <a:ext cx="11906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FF9446-FC81-4912-ACF4-0BCA94B55615}"/>
                </a:ext>
              </a:extLst>
            </p:cNvPr>
            <p:cNvSpPr/>
            <p:nvPr/>
          </p:nvSpPr>
          <p:spPr>
            <a:xfrm>
              <a:off x="2797968" y="3815198"/>
              <a:ext cx="11906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3D5F8B-D413-47DF-918C-7AC4BB307D8C}"/>
                </a:ext>
              </a:extLst>
            </p:cNvPr>
            <p:cNvSpPr/>
            <p:nvPr/>
          </p:nvSpPr>
          <p:spPr>
            <a:xfrm>
              <a:off x="2909886" y="4074754"/>
              <a:ext cx="319088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8B1292-2002-4330-96AA-AD42C8087A6A}"/>
                </a:ext>
              </a:extLst>
            </p:cNvPr>
            <p:cNvSpPr/>
            <p:nvPr/>
          </p:nvSpPr>
          <p:spPr>
            <a:xfrm>
              <a:off x="3881437" y="4267200"/>
              <a:ext cx="250029" cy="5753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D7B428-0CE1-4ACF-A19E-E1919BDED721}"/>
                </a:ext>
              </a:extLst>
            </p:cNvPr>
            <p:cNvSpPr/>
            <p:nvPr/>
          </p:nvSpPr>
          <p:spPr>
            <a:xfrm>
              <a:off x="4672013" y="3386573"/>
              <a:ext cx="288131" cy="145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B51D9E-C887-4DEC-8110-0D2CE3119F1B}"/>
                </a:ext>
              </a:extLst>
            </p:cNvPr>
            <p:cNvSpPr/>
            <p:nvPr/>
          </p:nvSpPr>
          <p:spPr>
            <a:xfrm>
              <a:off x="6107905" y="3643312"/>
              <a:ext cx="261937" cy="1199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3FB12AC-F5F3-44DC-8AE7-EF5F4321BFA4}"/>
                </a:ext>
              </a:extLst>
            </p:cNvPr>
            <p:cNvSpPr/>
            <p:nvPr/>
          </p:nvSpPr>
          <p:spPr>
            <a:xfrm>
              <a:off x="6628131" y="3643312"/>
              <a:ext cx="339407" cy="1199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81D05A-2D3C-4A1C-A525-84FDF4C0FF8C}"/>
                </a:ext>
              </a:extLst>
            </p:cNvPr>
            <p:cNvSpPr/>
            <p:nvPr/>
          </p:nvSpPr>
          <p:spPr>
            <a:xfrm>
              <a:off x="7225827" y="3643312"/>
              <a:ext cx="291776" cy="1199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C554BD-2A9B-49B1-AEAF-C2EE049DEF35}"/>
                </a:ext>
              </a:extLst>
            </p:cNvPr>
            <p:cNvSpPr/>
            <p:nvPr/>
          </p:nvSpPr>
          <p:spPr>
            <a:xfrm>
              <a:off x="8205955" y="4672012"/>
              <a:ext cx="497513" cy="1705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DFC614-8FF0-492D-955B-0FB072DDF7B6}"/>
                </a:ext>
              </a:extLst>
            </p:cNvPr>
            <p:cNvSpPr/>
            <p:nvPr/>
          </p:nvSpPr>
          <p:spPr>
            <a:xfrm>
              <a:off x="8063396" y="3643313"/>
              <a:ext cx="185254" cy="10596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11E5C5-F812-4295-9293-9E3D1E150C70}"/>
                </a:ext>
              </a:extLst>
            </p:cNvPr>
            <p:cNvSpPr/>
            <p:nvPr/>
          </p:nvSpPr>
          <p:spPr>
            <a:xfrm>
              <a:off x="8194363" y="3389390"/>
              <a:ext cx="185254" cy="301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8A98C8-4E6D-401F-9406-65F6B6E42557}"/>
                </a:ext>
              </a:extLst>
            </p:cNvPr>
            <p:cNvSpPr/>
            <p:nvPr/>
          </p:nvSpPr>
          <p:spPr>
            <a:xfrm>
              <a:off x="9826004" y="3712368"/>
              <a:ext cx="185254" cy="11302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4B4BD92-2228-4F47-A47F-BD1D535DB0C9}"/>
                </a:ext>
              </a:extLst>
            </p:cNvPr>
            <p:cNvSpPr/>
            <p:nvPr/>
          </p:nvSpPr>
          <p:spPr>
            <a:xfrm>
              <a:off x="9573594" y="4455318"/>
              <a:ext cx="185254" cy="387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3AEEE30-B4B0-4553-A092-F6CB7D9D8248}"/>
                </a:ext>
              </a:extLst>
            </p:cNvPr>
            <p:cNvSpPr/>
            <p:nvPr/>
          </p:nvSpPr>
          <p:spPr>
            <a:xfrm>
              <a:off x="8890175" y="4455318"/>
              <a:ext cx="185254" cy="387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F0C75-78D8-4D19-AABC-E2AD5CECD4E0}"/>
                </a:ext>
              </a:extLst>
            </p:cNvPr>
            <p:cNvSpPr/>
            <p:nvPr/>
          </p:nvSpPr>
          <p:spPr>
            <a:xfrm>
              <a:off x="8587193" y="4579143"/>
              <a:ext cx="185254" cy="263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964A22-E94F-46B0-B993-1F42218C3044}"/>
                </a:ext>
              </a:extLst>
            </p:cNvPr>
            <p:cNvSpPr/>
            <p:nvPr/>
          </p:nvSpPr>
          <p:spPr>
            <a:xfrm>
              <a:off x="10118898" y="3712368"/>
              <a:ext cx="185254" cy="11302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8A9970-91CF-4976-A37D-6F19C391AE87}"/>
                </a:ext>
              </a:extLst>
            </p:cNvPr>
            <p:cNvSpPr/>
            <p:nvPr/>
          </p:nvSpPr>
          <p:spPr>
            <a:xfrm>
              <a:off x="10224882" y="3712368"/>
              <a:ext cx="185254" cy="11302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B1DB4F-C19F-40A9-85A0-6089812C835D}"/>
                </a:ext>
              </a:extLst>
            </p:cNvPr>
            <p:cNvSpPr/>
            <p:nvPr/>
          </p:nvSpPr>
          <p:spPr>
            <a:xfrm>
              <a:off x="3977873" y="3384193"/>
              <a:ext cx="11906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1DF703-E852-4BFE-A14B-446DA8B5DE58}"/>
                </a:ext>
              </a:extLst>
            </p:cNvPr>
            <p:cNvSpPr/>
            <p:nvPr/>
          </p:nvSpPr>
          <p:spPr>
            <a:xfrm>
              <a:off x="3977873" y="3407132"/>
              <a:ext cx="11906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B72AC62-E31E-41EA-B6B2-570C94943B41}"/>
                </a:ext>
              </a:extLst>
            </p:cNvPr>
            <p:cNvSpPr/>
            <p:nvPr/>
          </p:nvSpPr>
          <p:spPr>
            <a:xfrm>
              <a:off x="3845085" y="3519488"/>
              <a:ext cx="185403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23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1EFCEA-71FC-4AA1-82C9-57F9B80B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D6EF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96667" l="678" r="99096">
                        <a14:foregroundMark x1="1958" y1="14583" x2="1732" y2="40833"/>
                        <a14:foregroundMark x1="7761" y1="30508" x2="9789" y2="35417"/>
                        <a14:foregroundMark x1="2560" y1="17917" x2="3551" y2="20315"/>
                        <a14:foregroundMark x1="9789" y1="35417" x2="8810" y2="95000"/>
                        <a14:foregroundMark x1="8509" y1="43750" x2="9111" y2="17917"/>
                        <a14:foregroundMark x1="9804" y1="15843" x2="13577" y2="6017"/>
                        <a14:foregroundMark x1="8208" y1="20000" x2="9758" y2="15963"/>
                        <a14:foregroundMark x1="16433" y1="3333" x2="21913" y2="3333"/>
                        <a14:foregroundMark x1="16196" y1="3333" x2="16352" y2="3333"/>
                        <a14:foregroundMark x1="21913" y1="3333" x2="22139" y2="2917"/>
                        <a14:foregroundMark x1="11611" y1="7034" x2="12048" y2="7083"/>
                        <a14:foregroundMark x1="2163" y1="5974" x2="8018" y2="6630"/>
                        <a14:foregroundMark x1="37656" y1="3887" x2="42093" y2="3333"/>
                        <a14:foregroundMark x1="25814" y1="5365" x2="27334" y2="5175"/>
                        <a14:foregroundMark x1="25309" y1="5428" x2="25464" y2="5409"/>
                        <a14:foregroundMark x1="16654" y1="6509" x2="22794" y2="5743"/>
                        <a14:foregroundMark x1="12048" y1="7083" x2="13860" y2="6857"/>
                        <a14:foregroundMark x1="68718" y1="4025" x2="74172" y2="4167"/>
                        <a14:foregroundMark x1="46892" y1="3457" x2="66572" y2="3970"/>
                        <a14:foregroundMark x1="89576" y1="1638" x2="98041" y2="247"/>
                        <a14:foregroundMark x1="83493" y1="2637" x2="83638" y2="2613"/>
                        <a14:foregroundMark x1="77711" y1="3586" x2="83469" y2="2641"/>
                        <a14:foregroundMark x1="74172" y1="4167" x2="75150" y2="4006"/>
                        <a14:foregroundMark x1="97644" y1="87812" x2="97551" y2="92083"/>
                        <a14:foregroundMark x1="99242" y1="14109" x2="97645" y2="87752"/>
                        <a14:foregroundMark x1="17845" y1="91947" x2="7355" y2="91709"/>
                        <a14:foregroundMark x1="38603" y1="92416" x2="25226" y2="92114"/>
                        <a14:foregroundMark x1="46153" y1="92588" x2="43525" y2="92529"/>
                        <a14:foregroundMark x1="52220" y1="92725" x2="49238" y2="92658"/>
                        <a14:foregroundMark x1="60163" y1="92905" x2="56600" y2="92825"/>
                        <a14:foregroundMark x1="74840" y1="93236" x2="68849" y2="93101"/>
                        <a14:foregroundMark x1="77161" y1="93290" x2="76908" y2="93284"/>
                        <a14:foregroundMark x1="78614" y1="93323" x2="77200" y2="93291"/>
                        <a14:foregroundMark x1="89893" y1="93577" x2="86898" y2="93510"/>
                        <a14:foregroundMark x1="95557" y1="93705" x2="92259" y2="93630"/>
                        <a14:foregroundMark x1="3882" y1="65410" x2="756" y2="14598"/>
                        <a14:foregroundMark x1="4744" y1="47500" x2="5199" y2="61776"/>
                        <a14:foregroundMark x1="7585" y1="85346" x2="14081" y2="65000"/>
                        <a14:foregroundMark x1="14081" y1="65000" x2="9940" y2="31250"/>
                        <a14:foregroundMark x1="3044" y1="41142" x2="1807" y2="42917"/>
                        <a14:foregroundMark x1="9940" y1="31250" x2="7858" y2="34237"/>
                        <a14:foregroundMark x1="1807" y1="42917" x2="1506" y2="46250"/>
                        <a14:foregroundMark x1="3455" y1="58234" x2="1431" y2="53333"/>
                        <a14:foregroundMark x1="3525" y1="58403" x2="3488" y2="58314"/>
                        <a14:foregroundMark x1="2259" y1="61250" x2="1807" y2="80000"/>
                        <a14:foregroundMark x1="19202" y1="55000" x2="26581" y2="33333"/>
                        <a14:foregroundMark x1="26581" y1="33333" x2="26506" y2="22083"/>
                        <a14:foregroundMark x1="37801" y1="21250" x2="38178" y2="80000"/>
                        <a14:foregroundMark x1="38178" y1="80000" x2="37801" y2="87083"/>
                        <a14:foregroundMark x1="40437" y1="53750" x2="44729" y2="51250"/>
                        <a14:foregroundMark x1="43901" y1="22083" x2="44804" y2="34167"/>
                        <a14:foregroundMark x1="51581" y1="14583" x2="51581" y2="14583"/>
                        <a14:foregroundMark x1="51732" y1="28750" x2="51732" y2="28750"/>
                        <a14:foregroundMark x1="50904" y1="63750" x2="50979" y2="23333"/>
                        <a14:foregroundMark x1="58509" y1="12083" x2="59864" y2="54167"/>
                        <a14:foregroundMark x1="59864" y1="56250" x2="59563" y2="86250"/>
                        <a14:foregroundMark x1="60467" y1="62083" x2="64533" y2="62083"/>
                        <a14:foregroundMark x1="68524" y1="12500" x2="68373" y2="45000"/>
                        <a14:foregroundMark x1="74849" y1="14583" x2="78464" y2="30833"/>
                        <a14:foregroundMark x1="77937" y1="42917" x2="77937" y2="96667"/>
                        <a14:foregroundMark x1="80798" y1="68333" x2="85467" y2="64167"/>
                        <a14:foregroundMark x1="87274" y1="46667" x2="87123" y2="22917"/>
                        <a14:foregroundMark x1="89684" y1="18333" x2="87774" y2="50689"/>
                        <a14:foregroundMark x1="91265" y1="13750" x2="94503" y2="25417"/>
                        <a14:foregroundMark x1="94578" y1="11667" x2="99096" y2="18333"/>
                        <a14:foregroundMark x1="93825" y1="29583" x2="93901" y2="65000"/>
                        <a14:backgroundMark x1="828" y1="1250" x2="828" y2="1250"/>
                        <a14:backgroundMark x1="1205" y1="4167" x2="1205" y2="4167"/>
                        <a14:backgroundMark x1="979" y1="8333" x2="979" y2="8333"/>
                        <a14:backgroundMark x1="1130" y1="8333" x2="1130" y2="8333"/>
                        <a14:backgroundMark x1="1506" y1="8750" x2="1506" y2="8750"/>
                        <a14:backgroundMark x1="1657" y1="5833" x2="1506" y2="5417"/>
                        <a14:backgroundMark x1="1355" y1="5833" x2="1355" y2="8333"/>
                        <a14:backgroundMark x1="1054" y1="8750" x2="1506" y2="10000"/>
                        <a14:backgroundMark x1="1506" y1="8333" x2="1732" y2="5417"/>
                        <a14:backgroundMark x1="10316" y1="3333" x2="10090" y2="4167"/>
                        <a14:backgroundMark x1="10241" y1="6667" x2="10241" y2="2917"/>
                        <a14:backgroundMark x1="9864" y1="5000" x2="9337" y2="4167"/>
                        <a14:backgroundMark x1="9337" y1="4583" x2="9262" y2="9167"/>
                        <a14:backgroundMark x1="9639" y1="9167" x2="10090" y2="9167"/>
                        <a14:backgroundMark x1="5572" y1="24583" x2="4970" y2="37917"/>
                        <a14:backgroundMark x1="4970" y1="36250" x2="4292" y2="19167"/>
                        <a14:backgroundMark x1="4669" y1="20417" x2="5497" y2="21667"/>
                        <a14:backgroundMark x1="3765" y1="22083" x2="3765" y2="22083"/>
                        <a14:backgroundMark x1="3765" y1="21667" x2="3614" y2="19167"/>
                        <a14:backgroundMark x1="3539" y1="20417" x2="4744" y2="20417"/>
                        <a14:backgroundMark x1="4217" y1="20417" x2="3539" y2="19167"/>
                        <a14:backgroundMark x1="4142" y1="20833" x2="3614" y2="40833"/>
                        <a14:backgroundMark x1="4970" y1="36250" x2="2937" y2="40417"/>
                        <a14:backgroundMark x1="4518" y1="41250" x2="6627" y2="38333"/>
                        <a14:backgroundMark x1="15813" y1="6250" x2="15738" y2="6250"/>
                        <a14:backgroundMark x1="15813" y1="8750" x2="15437" y2="8333"/>
                        <a14:backgroundMark x1="16114" y1="6667" x2="15889" y2="1250"/>
                        <a14:backgroundMark x1="16491" y1="4167" x2="16265" y2="2083"/>
                        <a14:backgroundMark x1="16114" y1="3333" x2="15361" y2="6250"/>
                        <a14:backgroundMark x1="15286" y1="5417" x2="14834" y2="7917"/>
                        <a14:backgroundMark x1="15211" y1="6667" x2="16265" y2="2500"/>
                        <a14:backgroundMark x1="16340" y1="3333" x2="16566" y2="1667"/>
                        <a14:backgroundMark x1="15286" y1="5000" x2="14759" y2="2083"/>
                        <a14:backgroundMark x1="15211" y1="2917" x2="14910" y2="5000"/>
                        <a14:backgroundMark x1="14910" y1="6667" x2="14759" y2="8750"/>
                        <a14:backgroundMark x1="15060" y1="8750" x2="14910" y2="9583"/>
                        <a14:backgroundMark x1="23870" y1="1250" x2="24473" y2="0"/>
                        <a14:backgroundMark x1="24623" y1="2500" x2="24548" y2="4167"/>
                        <a14:backgroundMark x1="24096" y1="5417" x2="24021" y2="8333"/>
                        <a14:backgroundMark x1="24548" y1="8750" x2="24699" y2="9167"/>
                        <a14:backgroundMark x1="24774" y1="8333" x2="24849" y2="4583"/>
                        <a14:backgroundMark x1="24623" y1="6250" x2="24247" y2="6667"/>
                        <a14:backgroundMark x1="23946" y1="6250" x2="25075" y2="6250"/>
                        <a14:backgroundMark x1="18750" y1="67917" x2="24322" y2="96250"/>
                        <a14:backgroundMark x1="24322" y1="96250" x2="18750" y2="69167"/>
                        <a14:backgroundMark x1="18750" y1="69167" x2="18675" y2="65833"/>
                        <a14:backgroundMark x1="19503" y1="83333" x2="20557" y2="84583"/>
                        <a14:backgroundMark x1="19503" y1="92500" x2="19051" y2="91667"/>
                        <a14:backgroundMark x1="21160" y1="94167" x2="18599" y2="92083"/>
                        <a14:backgroundMark x1="18825" y1="92500" x2="22515" y2="91667"/>
                        <a14:backgroundMark x1="21084" y1="92083" x2="25075" y2="91250"/>
                        <a14:backgroundMark x1="18750" y1="93750" x2="18373" y2="91250"/>
                        <a14:backgroundMark x1="18373" y1="91250" x2="18223" y2="92917"/>
                        <a14:backgroundMark x1="20407" y1="92083" x2="25151" y2="91667"/>
                        <a14:backgroundMark x1="31928" y1="2083" x2="29292" y2="39583"/>
                        <a14:backgroundMark x1="29292" y1="39583" x2="32304" y2="69167"/>
                        <a14:backgroundMark x1="32304" y1="69167" x2="33358" y2="12917"/>
                        <a14:backgroundMark x1="33358" y1="12917" x2="32078" y2="417"/>
                        <a14:backgroundMark x1="29593" y1="5417" x2="29744" y2="4167"/>
                        <a14:backgroundMark x1="30949" y1="5000" x2="28916" y2="2917"/>
                        <a14:backgroundMark x1="28991" y1="2917" x2="28916" y2="6250"/>
                        <a14:backgroundMark x1="28916" y1="6250" x2="28840" y2="5000"/>
                        <a14:backgroundMark x1="28991" y1="5000" x2="28690" y2="4583"/>
                        <a14:backgroundMark x1="28614" y1="4583" x2="28614" y2="6250"/>
                        <a14:backgroundMark x1="28916" y1="5417" x2="28916" y2="5417"/>
                        <a14:backgroundMark x1="33434" y1="2083" x2="36069" y2="2083"/>
                        <a14:backgroundMark x1="36295" y1="3333" x2="36446" y2="6250"/>
                        <a14:backgroundMark x1="39834" y1="70000" x2="40813" y2="73750"/>
                        <a14:backgroundMark x1="40512" y1="93750" x2="40286" y2="93750"/>
                        <a14:backgroundMark x1="40889" y1="94167" x2="41190" y2="95000"/>
                        <a14:backgroundMark x1="40738" y1="94583" x2="41642" y2="93333"/>
                        <a14:backgroundMark x1="41943" y1="93750" x2="42093" y2="93750"/>
                        <a14:backgroundMark x1="42093" y1="92083" x2="42093" y2="91667"/>
                        <a14:backgroundMark x1="42244" y1="90833" x2="42244" y2="93750"/>
                        <a14:backgroundMark x1="42018" y1="91250" x2="39307" y2="92083"/>
                        <a14:backgroundMark x1="39157" y1="92500" x2="39157" y2="94167"/>
                        <a14:backgroundMark x1="39081" y1="92500" x2="39157" y2="89583"/>
                        <a14:backgroundMark x1="39157" y1="91250" x2="39458" y2="95417"/>
                        <a14:backgroundMark x1="45030" y1="2500" x2="44955" y2="2917"/>
                        <a14:backgroundMark x1="44578" y1="2917" x2="44428" y2="2917"/>
                        <a14:backgroundMark x1="44880" y1="2917" x2="45783" y2="2500"/>
                        <a14:backgroundMark x1="45633" y1="2083" x2="45482" y2="8750"/>
                        <a14:backgroundMark x1="45331" y1="8750" x2="44352" y2="3750"/>
                        <a14:backgroundMark x1="44277" y1="3750" x2="44277" y2="3750"/>
                        <a14:backgroundMark x1="44202" y1="3333" x2="44202" y2="3333"/>
                        <a14:backgroundMark x1="44202" y1="2500" x2="44277" y2="2083"/>
                        <a14:backgroundMark x1="47515" y1="91667" x2="47214" y2="98333"/>
                        <a14:backgroundMark x1="46611" y1="95417" x2="46160" y2="91667"/>
                        <a14:backgroundMark x1="46084" y1="93333" x2="46084" y2="93333"/>
                        <a14:backgroundMark x1="46009" y1="92500" x2="46009" y2="92500"/>
                        <a14:backgroundMark x1="46009" y1="92083" x2="46009" y2="92083"/>
                        <a14:backgroundMark x1="49172" y1="92083" x2="48193" y2="92083"/>
                        <a14:backgroundMark x1="48870" y1="93333" x2="48870" y2="93333"/>
                        <a14:backgroundMark x1="49247" y1="93333" x2="49247" y2="93333"/>
                        <a14:backgroundMark x1="49172" y1="92500" x2="49172" y2="92500"/>
                        <a14:backgroundMark x1="49096" y1="92500" x2="49096" y2="92500"/>
                        <a14:backgroundMark x1="53464" y1="90417" x2="53614" y2="98333"/>
                        <a14:backgroundMark x1="54142" y1="95833" x2="55271" y2="95000"/>
                        <a14:backgroundMark x1="55949" y1="92917" x2="55949" y2="94583"/>
                        <a14:backgroundMark x1="56024" y1="91667" x2="55045" y2="92083"/>
                        <a14:backgroundMark x1="56551" y1="92500" x2="56175" y2="93333"/>
                        <a14:backgroundMark x1="60542" y1="73750" x2="65663" y2="82083"/>
                        <a14:backgroundMark x1="67696" y1="93750" x2="61145" y2="94583"/>
                        <a14:backgroundMark x1="60467" y1="92500" x2="61295" y2="92083"/>
                        <a14:backgroundMark x1="60316" y1="92083" x2="60166" y2="92917"/>
                        <a14:backgroundMark x1="60090" y1="92917" x2="60090" y2="92500"/>
                        <a14:backgroundMark x1="67319" y1="90417" x2="68599" y2="90000"/>
                        <a14:backgroundMark x1="68599" y1="92500" x2="68298" y2="92500"/>
                        <a14:backgroundMark x1="68223" y1="93750" x2="68449" y2="92500"/>
                        <a14:backgroundMark x1="68373" y1="92917" x2="68750" y2="93750"/>
                        <a14:backgroundMark x1="68750" y1="93750" x2="68750" y2="93750"/>
                        <a14:backgroundMark x1="76431" y1="91250" x2="76657" y2="91667"/>
                        <a14:backgroundMark x1="76130" y1="95833" x2="76130" y2="95833"/>
                        <a14:backgroundMark x1="76807" y1="96250" x2="76506" y2="91250"/>
                        <a14:backgroundMark x1="76205" y1="92083" x2="75678" y2="91667"/>
                        <a14:backgroundMark x1="76054" y1="91667" x2="76958" y2="92917"/>
                        <a14:backgroundMark x1="76506" y1="93750" x2="75602" y2="93750"/>
                        <a14:backgroundMark x1="75527" y1="92500" x2="75527" y2="92917"/>
                        <a14:backgroundMark x1="75452" y1="91667" x2="75678" y2="94167"/>
                        <a14:backgroundMark x1="75678" y1="93750" x2="75828" y2="93750"/>
                        <a14:backgroundMark x1="77259" y1="94167" x2="77108" y2="92500"/>
                        <a14:backgroundMark x1="67545" y1="1250" x2="67395" y2="2500"/>
                        <a14:backgroundMark x1="67846" y1="6250" x2="67922" y2="3333"/>
                        <a14:backgroundMark x1="67846" y1="5000" x2="67696" y2="8333"/>
                        <a14:backgroundMark x1="67319" y1="5833" x2="67319" y2="4583"/>
                        <a14:backgroundMark x1="67169" y1="3750" x2="67846" y2="6250"/>
                        <a14:backgroundMark x1="67696" y1="4167" x2="68148" y2="3750"/>
                        <a14:backgroundMark x1="68298" y1="3750" x2="68750" y2="3750"/>
                        <a14:backgroundMark x1="76431" y1="3333" x2="76431" y2="5000"/>
                        <a14:backgroundMark x1="84262" y1="4167" x2="86672" y2="11250"/>
                        <a14:backgroundMark x1="85617" y1="4583" x2="83584" y2="2083"/>
                        <a14:backgroundMark x1="83735" y1="2500" x2="83735" y2="4167"/>
                        <a14:backgroundMark x1="83509" y1="4167" x2="83509" y2="4167"/>
                        <a14:backgroundMark x1="83509" y1="3333" x2="83509" y2="2917"/>
                        <a14:backgroundMark x1="83509" y1="2917" x2="83509" y2="2917"/>
                        <a14:backgroundMark x1="83509" y1="2917" x2="83509" y2="2917"/>
                        <a14:backgroundMark x1="83810" y1="2917" x2="83810" y2="2917"/>
                        <a14:backgroundMark x1="83735" y1="3333" x2="83735" y2="3333"/>
                        <a14:backgroundMark x1="83735" y1="3333" x2="83735" y2="3333"/>
                        <a14:backgroundMark x1="83660" y1="3333" x2="83660" y2="3333"/>
                        <a14:backgroundMark x1="83584" y1="2917" x2="83584" y2="2917"/>
                        <a14:backgroundMark x1="85994" y1="58750" x2="87274" y2="58333"/>
                        <a14:backgroundMark x1="86898" y1="56667" x2="87575" y2="56667"/>
                        <a14:backgroundMark x1="87425" y1="60417" x2="87425" y2="62917"/>
                        <a14:backgroundMark x1="79970" y1="78333" x2="84337" y2="78750"/>
                        <a14:backgroundMark x1="84488" y1="79167" x2="84789" y2="91250"/>
                        <a14:backgroundMark x1="85090" y1="95417" x2="80271" y2="95000"/>
                        <a14:backgroundMark x1="79744" y1="94167" x2="79970" y2="94167"/>
                        <a14:backgroundMark x1="79895" y1="92083" x2="79895" y2="95833"/>
                        <a14:backgroundMark x1="85392" y1="92917" x2="84413" y2="92917"/>
                        <a14:backgroundMark x1="85015" y1="94167" x2="85467" y2="94167"/>
                        <a14:backgroundMark x1="85467" y1="92500" x2="85542" y2="93333"/>
                        <a14:backgroundMark x1="85617" y1="92917" x2="85693" y2="93333"/>
                        <a14:backgroundMark x1="85617" y1="92083" x2="85617" y2="95000"/>
                        <a14:backgroundMark x1="86596" y1="3333" x2="88404" y2="2500"/>
                        <a14:backgroundMark x1="89157" y1="3333" x2="88027" y2="833"/>
                        <a14:backgroundMark x1="87048" y1="3333" x2="85843" y2="2083"/>
                        <a14:backgroundMark x1="88855" y1="1250" x2="89232" y2="1250"/>
                        <a14:backgroundMark x1="89006" y1="3333" x2="89608" y2="1250"/>
                        <a14:backgroundMark x1="98720" y1="1250" x2="99096" y2="1667"/>
                        <a14:backgroundMark x1="98193" y1="4167" x2="98569" y2="2500"/>
                        <a14:backgroundMark x1="98343" y1="2500" x2="98117" y2="1250"/>
                        <a14:backgroundMark x1="99021" y1="2917" x2="99699" y2="2083"/>
                        <a14:backgroundMark x1="99548" y1="2917" x2="99473" y2="8333"/>
                        <a14:backgroundMark x1="99021" y1="10417" x2="99699" y2="9583"/>
                        <a14:backgroundMark x1="99623" y1="9167" x2="98645" y2="833"/>
                        <a14:backgroundMark x1="98569" y1="2083" x2="98343" y2="833"/>
                        <a14:backgroundMark x1="98193" y1="1250" x2="98193" y2="1250"/>
                        <a14:backgroundMark x1="98117" y1="1250" x2="98343" y2="0"/>
                        <a14:backgroundMark x1="98193" y1="833" x2="98042" y2="833"/>
                        <a14:backgroundMark x1="98042" y1="833" x2="98720" y2="833"/>
                        <a14:backgroundMark x1="96235" y1="93750" x2="96611" y2="94167"/>
                        <a14:backgroundMark x1="96009" y1="91667" x2="96461" y2="91667"/>
                        <a14:backgroundMark x1="96084" y1="92917" x2="95934" y2="92917"/>
                        <a14:backgroundMark x1="95708" y1="94167" x2="95708" y2="94167"/>
                        <a14:backgroundMark x1="95708" y1="92917" x2="96009" y2="91250"/>
                        <a14:backgroundMark x1="96611" y1="92917" x2="96837" y2="93333"/>
                        <a14:backgroundMark x1="96837" y1="92083" x2="96837" y2="96250"/>
                        <a14:backgroundMark x1="96687" y1="94167" x2="97063" y2="91667"/>
                        <a14:backgroundMark x1="91190" y1="91667" x2="91491" y2="97083"/>
                        <a14:backgroundMark x1="91867" y1="94583" x2="91867" y2="91667"/>
                        <a14:backgroundMark x1="91416" y1="94167" x2="91491" y2="94167"/>
                        <a14:backgroundMark x1="91190" y1="93750" x2="91717" y2="93333"/>
                        <a14:backgroundMark x1="91792" y1="93333" x2="92244" y2="93750"/>
                        <a14:backgroundMark x1="91114" y1="93333" x2="91039" y2="92500"/>
                        <a14:backgroundMark x1="90889" y1="92500" x2="90813" y2="94583"/>
                        <a14:backgroundMark x1="91114" y1="94583" x2="91114" y2="94583"/>
                        <a14:backgroundMark x1="6024" y1="67500" x2="4518" y2="68750"/>
                        <a14:backgroundMark x1="4669" y1="70833" x2="4066" y2="93750"/>
                        <a14:backgroundMark x1="5196" y1="79583" x2="6401" y2="97917"/>
                        <a14:backgroundMark x1="6175" y1="80833" x2="6401" y2="89583"/>
                        <a14:backgroundMark x1="6702" y1="87917" x2="6852" y2="86667"/>
                        <a14:backgroundMark x1="4593" y1="69583" x2="3840" y2="62917"/>
                        <a14:backgroundMark x1="3916" y1="68750" x2="3916" y2="73333"/>
                        <a14:backgroundMark x1="3614" y1="65833" x2="3991" y2="72917"/>
                        <a14:backgroundMark x1="3991" y1="70417" x2="3840" y2="64167"/>
                        <a14:backgroundMark x1="6325" y1="25000" x2="6627" y2="36667"/>
                        <a14:backgroundMark x1="10392" y1="417" x2="10316" y2="8333"/>
                        <a14:backgroundMark x1="10392" y1="7500" x2="10542" y2="8750"/>
                        <a14:backgroundMark x1="10090" y1="9167" x2="10617" y2="1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5" y="504525"/>
            <a:ext cx="8096190" cy="14631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7762B5-E22A-4BC6-B724-8EEA5B205D79}"/>
              </a:ext>
            </a:extLst>
          </p:cNvPr>
          <p:cNvSpPr/>
          <p:nvPr/>
        </p:nvSpPr>
        <p:spPr>
          <a:xfrm>
            <a:off x="1660368" y="2570130"/>
            <a:ext cx="11906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201FAA-BE27-41AC-9A31-ADB4DB3042F4}"/>
              </a:ext>
            </a:extLst>
          </p:cNvPr>
          <p:cNvSpPr/>
          <p:nvPr/>
        </p:nvSpPr>
        <p:spPr>
          <a:xfrm>
            <a:off x="1684180" y="2998755"/>
            <a:ext cx="11906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3D9F0D-0C46-4CAC-A10E-A985A509BB3F}"/>
              </a:ext>
            </a:extLst>
          </p:cNvPr>
          <p:cNvSpPr/>
          <p:nvPr/>
        </p:nvSpPr>
        <p:spPr>
          <a:xfrm>
            <a:off x="1796098" y="3258311"/>
            <a:ext cx="319088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9F60BC-9C41-4819-9D36-56FA012994A1}"/>
              </a:ext>
            </a:extLst>
          </p:cNvPr>
          <p:cNvSpPr/>
          <p:nvPr/>
        </p:nvSpPr>
        <p:spPr>
          <a:xfrm>
            <a:off x="2767649" y="3450757"/>
            <a:ext cx="250029" cy="5753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BFCDAF-DDB1-4C43-9A6E-2C5A4D751B7B}"/>
              </a:ext>
            </a:extLst>
          </p:cNvPr>
          <p:cNvSpPr/>
          <p:nvPr/>
        </p:nvSpPr>
        <p:spPr>
          <a:xfrm>
            <a:off x="4994117" y="2826869"/>
            <a:ext cx="261937" cy="119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11A8F8-5EEC-4AF7-B84D-7B3524DA1056}"/>
              </a:ext>
            </a:extLst>
          </p:cNvPr>
          <p:cNvSpPr/>
          <p:nvPr/>
        </p:nvSpPr>
        <p:spPr>
          <a:xfrm>
            <a:off x="5514343" y="2826869"/>
            <a:ext cx="339407" cy="119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6DC7E-AE18-46C5-A37D-4AB8E98F47FD}"/>
              </a:ext>
            </a:extLst>
          </p:cNvPr>
          <p:cNvSpPr/>
          <p:nvPr/>
        </p:nvSpPr>
        <p:spPr>
          <a:xfrm>
            <a:off x="6112039" y="2826869"/>
            <a:ext cx="291776" cy="119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CBCF4A-5F76-4548-A042-2E0725C7389D}"/>
              </a:ext>
            </a:extLst>
          </p:cNvPr>
          <p:cNvSpPr/>
          <p:nvPr/>
        </p:nvSpPr>
        <p:spPr>
          <a:xfrm>
            <a:off x="7092167" y="3855569"/>
            <a:ext cx="497513" cy="170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F8B52D-DE88-47F3-9C75-9263794E7AF6}"/>
              </a:ext>
            </a:extLst>
          </p:cNvPr>
          <p:cNvSpPr/>
          <p:nvPr/>
        </p:nvSpPr>
        <p:spPr>
          <a:xfrm>
            <a:off x="6949608" y="2826870"/>
            <a:ext cx="185254" cy="105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974424-FB60-498D-B217-DE75D57CE5A1}"/>
              </a:ext>
            </a:extLst>
          </p:cNvPr>
          <p:cNvSpPr/>
          <p:nvPr/>
        </p:nvSpPr>
        <p:spPr>
          <a:xfrm>
            <a:off x="7080575" y="2572947"/>
            <a:ext cx="185254" cy="3015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4263C5-E0BD-404B-9339-AB014CCEAAF5}"/>
              </a:ext>
            </a:extLst>
          </p:cNvPr>
          <p:cNvSpPr/>
          <p:nvPr/>
        </p:nvSpPr>
        <p:spPr>
          <a:xfrm>
            <a:off x="8712216" y="2895925"/>
            <a:ext cx="185254" cy="1130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A2D662-B139-4AD4-ACA4-E4157FE64458}"/>
              </a:ext>
            </a:extLst>
          </p:cNvPr>
          <p:cNvSpPr/>
          <p:nvPr/>
        </p:nvSpPr>
        <p:spPr>
          <a:xfrm>
            <a:off x="8459806" y="3638875"/>
            <a:ext cx="185254" cy="387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0DC003-1888-4291-9ADA-B7E7D07D0081}"/>
              </a:ext>
            </a:extLst>
          </p:cNvPr>
          <p:cNvSpPr/>
          <p:nvPr/>
        </p:nvSpPr>
        <p:spPr>
          <a:xfrm>
            <a:off x="7776387" y="3638875"/>
            <a:ext cx="185254" cy="387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79B3CE-0B45-4350-A80E-66772AC3E7C7}"/>
              </a:ext>
            </a:extLst>
          </p:cNvPr>
          <p:cNvSpPr/>
          <p:nvPr/>
        </p:nvSpPr>
        <p:spPr>
          <a:xfrm>
            <a:off x="7473405" y="3762700"/>
            <a:ext cx="185254" cy="263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ED952-B952-490C-970E-57D6654BC6B6}"/>
              </a:ext>
            </a:extLst>
          </p:cNvPr>
          <p:cNvSpPr/>
          <p:nvPr/>
        </p:nvSpPr>
        <p:spPr>
          <a:xfrm>
            <a:off x="9005110" y="2895925"/>
            <a:ext cx="185254" cy="1130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6231B7-E3EA-4C4A-8434-906E1D96F363}"/>
              </a:ext>
            </a:extLst>
          </p:cNvPr>
          <p:cNvSpPr/>
          <p:nvPr/>
        </p:nvSpPr>
        <p:spPr>
          <a:xfrm>
            <a:off x="9111094" y="2895925"/>
            <a:ext cx="185254" cy="1130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C704A-78F3-4057-9421-6C02C2B3C6B5}"/>
              </a:ext>
            </a:extLst>
          </p:cNvPr>
          <p:cNvSpPr/>
          <p:nvPr/>
        </p:nvSpPr>
        <p:spPr>
          <a:xfrm>
            <a:off x="2864085" y="2567750"/>
            <a:ext cx="11906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E09699-0AF3-437B-B29E-BCCA2E7E11AA}"/>
              </a:ext>
            </a:extLst>
          </p:cNvPr>
          <p:cNvSpPr/>
          <p:nvPr/>
        </p:nvSpPr>
        <p:spPr>
          <a:xfrm>
            <a:off x="2864085" y="2590689"/>
            <a:ext cx="11906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31781A-07A8-43DB-BA41-38AFB73B66A7}"/>
              </a:ext>
            </a:extLst>
          </p:cNvPr>
          <p:cNvSpPr/>
          <p:nvPr/>
        </p:nvSpPr>
        <p:spPr>
          <a:xfrm>
            <a:off x="2731297" y="2703045"/>
            <a:ext cx="185403" cy="24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F24682C-7258-484A-809E-A56E8D67A41F}"/>
              </a:ext>
            </a:extLst>
          </p:cNvPr>
          <p:cNvSpPr/>
          <p:nvPr/>
        </p:nvSpPr>
        <p:spPr>
          <a:xfrm>
            <a:off x="1718767" y="4673195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C84B59-A841-4E57-97D1-4AB98ECE1869}"/>
              </a:ext>
            </a:extLst>
          </p:cNvPr>
          <p:cNvSpPr/>
          <p:nvPr/>
        </p:nvSpPr>
        <p:spPr>
          <a:xfrm>
            <a:off x="2268042" y="4673195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994C11-38DE-4FAD-AFC5-149FBAAC3167}"/>
              </a:ext>
            </a:extLst>
          </p:cNvPr>
          <p:cNvSpPr/>
          <p:nvPr/>
        </p:nvSpPr>
        <p:spPr>
          <a:xfrm>
            <a:off x="2018259" y="5181196"/>
            <a:ext cx="299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BB5B19-1442-4B8C-9C94-B7C40EC868AA}"/>
              </a:ext>
            </a:extLst>
          </p:cNvPr>
          <p:cNvSpPr/>
          <p:nvPr/>
        </p:nvSpPr>
        <p:spPr>
          <a:xfrm>
            <a:off x="1849827" y="4510271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82B180-24F0-4F61-AE4B-A0D655482A89}"/>
              </a:ext>
            </a:extLst>
          </p:cNvPr>
          <p:cNvSpPr/>
          <p:nvPr/>
        </p:nvSpPr>
        <p:spPr>
          <a:xfrm>
            <a:off x="3053544" y="4510271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E82EC8C-60FA-4A5F-8555-9939C289A945}"/>
              </a:ext>
            </a:extLst>
          </p:cNvPr>
          <p:cNvSpPr/>
          <p:nvPr/>
        </p:nvSpPr>
        <p:spPr>
          <a:xfrm>
            <a:off x="3053544" y="5179696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5A1553D-9F03-47FF-B728-1BC1395F166F}"/>
              </a:ext>
            </a:extLst>
          </p:cNvPr>
          <p:cNvSpPr/>
          <p:nvPr/>
        </p:nvSpPr>
        <p:spPr>
          <a:xfrm>
            <a:off x="2907645" y="4661513"/>
            <a:ext cx="299492" cy="1323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FDE55BA-1434-4903-AEAF-BA7EC172C097}"/>
              </a:ext>
            </a:extLst>
          </p:cNvPr>
          <p:cNvSpPr/>
          <p:nvPr/>
        </p:nvSpPr>
        <p:spPr>
          <a:xfrm>
            <a:off x="3749020" y="4521883"/>
            <a:ext cx="299492" cy="14631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385D989-2389-4B55-A598-688A7A77EDA5}"/>
              </a:ext>
            </a:extLst>
          </p:cNvPr>
          <p:cNvSpPr/>
          <p:nvPr/>
        </p:nvSpPr>
        <p:spPr>
          <a:xfrm>
            <a:off x="3477375" y="4661513"/>
            <a:ext cx="299492" cy="6654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229178D-1FE9-49D8-8A30-119AC9F25570}"/>
              </a:ext>
            </a:extLst>
          </p:cNvPr>
          <p:cNvSpPr/>
          <p:nvPr/>
        </p:nvSpPr>
        <p:spPr>
          <a:xfrm>
            <a:off x="4590395" y="4673195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965CFE4-8D7A-408E-BE5D-55516B9F70D2}"/>
              </a:ext>
            </a:extLst>
          </p:cNvPr>
          <p:cNvSpPr/>
          <p:nvPr/>
        </p:nvSpPr>
        <p:spPr>
          <a:xfrm>
            <a:off x="5146021" y="4673195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E286BF-C83C-4D4F-BCC5-802CED691A4E}"/>
              </a:ext>
            </a:extLst>
          </p:cNvPr>
          <p:cNvSpPr/>
          <p:nvPr/>
        </p:nvSpPr>
        <p:spPr>
          <a:xfrm>
            <a:off x="4047105" y="5702475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364E5D-7463-49F8-8DD1-98F224B5E45C}"/>
              </a:ext>
            </a:extLst>
          </p:cNvPr>
          <p:cNvSpPr/>
          <p:nvPr/>
        </p:nvSpPr>
        <p:spPr>
          <a:xfrm>
            <a:off x="4727403" y="5179695"/>
            <a:ext cx="594766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19EB03-739C-477A-BA0A-A5DF88B7674A}"/>
              </a:ext>
            </a:extLst>
          </p:cNvPr>
          <p:cNvSpPr/>
          <p:nvPr/>
        </p:nvSpPr>
        <p:spPr>
          <a:xfrm>
            <a:off x="4701001" y="4521883"/>
            <a:ext cx="621168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ECA1F2A-7046-49DF-96B6-54670511D284}"/>
              </a:ext>
            </a:extLst>
          </p:cNvPr>
          <p:cNvSpPr/>
          <p:nvPr/>
        </p:nvSpPr>
        <p:spPr>
          <a:xfrm>
            <a:off x="5422041" y="4521883"/>
            <a:ext cx="863418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C98C66-010E-4BC6-BD43-F919A06CAAD7}"/>
              </a:ext>
            </a:extLst>
          </p:cNvPr>
          <p:cNvSpPr/>
          <p:nvPr/>
        </p:nvSpPr>
        <p:spPr>
          <a:xfrm>
            <a:off x="5720741" y="4673195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F109095-885B-423D-8D36-CAEE2388E3FD}"/>
              </a:ext>
            </a:extLst>
          </p:cNvPr>
          <p:cNvSpPr/>
          <p:nvPr/>
        </p:nvSpPr>
        <p:spPr>
          <a:xfrm>
            <a:off x="6295461" y="4521883"/>
            <a:ext cx="863418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98E19DD-E0AD-403B-9FE1-78AB8302055E}"/>
              </a:ext>
            </a:extLst>
          </p:cNvPr>
          <p:cNvSpPr/>
          <p:nvPr/>
        </p:nvSpPr>
        <p:spPr>
          <a:xfrm>
            <a:off x="6295461" y="5283883"/>
            <a:ext cx="745648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1652A2C-6C10-4824-AE81-4905E4AAC378}"/>
              </a:ext>
            </a:extLst>
          </p:cNvPr>
          <p:cNvSpPr/>
          <p:nvPr/>
        </p:nvSpPr>
        <p:spPr>
          <a:xfrm>
            <a:off x="6297640" y="4673195"/>
            <a:ext cx="299492" cy="1311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1690673-AEA6-4C61-A160-54D685A4E5F8}"/>
              </a:ext>
            </a:extLst>
          </p:cNvPr>
          <p:cNvSpPr/>
          <p:nvPr/>
        </p:nvSpPr>
        <p:spPr>
          <a:xfrm>
            <a:off x="7131880" y="4673196"/>
            <a:ext cx="299492" cy="1158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B46797-3931-4F6D-9094-A644FC063CE9}"/>
              </a:ext>
            </a:extLst>
          </p:cNvPr>
          <p:cNvSpPr/>
          <p:nvPr/>
        </p:nvSpPr>
        <p:spPr>
          <a:xfrm>
            <a:off x="7783663" y="4673196"/>
            <a:ext cx="299492" cy="1158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BFA8D92-421C-4FEB-AC5C-18B41AC63459}"/>
              </a:ext>
            </a:extLst>
          </p:cNvPr>
          <p:cNvSpPr/>
          <p:nvPr/>
        </p:nvSpPr>
        <p:spPr>
          <a:xfrm>
            <a:off x="7281626" y="5702475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2055EC-7247-422B-90A9-8F5616D596F1}"/>
              </a:ext>
            </a:extLst>
          </p:cNvPr>
          <p:cNvSpPr/>
          <p:nvPr/>
        </p:nvSpPr>
        <p:spPr>
          <a:xfrm>
            <a:off x="7281626" y="4519209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6AEDDF9-6D4F-4F41-98A7-DA65318C9794}"/>
              </a:ext>
            </a:extLst>
          </p:cNvPr>
          <p:cNvSpPr/>
          <p:nvPr/>
        </p:nvSpPr>
        <p:spPr>
          <a:xfrm>
            <a:off x="7965846" y="4519209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26587E2-F455-4FCC-AAB6-45E3A3F83210}"/>
              </a:ext>
            </a:extLst>
          </p:cNvPr>
          <p:cNvSpPr/>
          <p:nvPr/>
        </p:nvSpPr>
        <p:spPr>
          <a:xfrm>
            <a:off x="7965846" y="5335946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D79D647-C802-4277-8962-49FB65E6F281}"/>
              </a:ext>
            </a:extLst>
          </p:cNvPr>
          <p:cNvSpPr/>
          <p:nvPr/>
        </p:nvSpPr>
        <p:spPr>
          <a:xfrm>
            <a:off x="7966120" y="4673196"/>
            <a:ext cx="299492" cy="1311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8EDBC26-B779-46AB-8064-E89F3FB62F36}"/>
              </a:ext>
            </a:extLst>
          </p:cNvPr>
          <p:cNvSpPr/>
          <p:nvPr/>
        </p:nvSpPr>
        <p:spPr>
          <a:xfrm>
            <a:off x="8424582" y="5179694"/>
            <a:ext cx="224683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745832-C789-49F8-9CA3-09A4032BF04F}"/>
              </a:ext>
            </a:extLst>
          </p:cNvPr>
          <p:cNvSpPr/>
          <p:nvPr/>
        </p:nvSpPr>
        <p:spPr>
          <a:xfrm>
            <a:off x="8424582" y="4660496"/>
            <a:ext cx="224683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FFC8D9-76A2-4E9B-A06C-990E0C63F023}"/>
              </a:ext>
            </a:extLst>
          </p:cNvPr>
          <p:cNvSpPr/>
          <p:nvPr/>
        </p:nvSpPr>
        <p:spPr>
          <a:xfrm>
            <a:off x="8536278" y="4920928"/>
            <a:ext cx="224683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6CA0E8-E995-47B3-8D94-CD58DC2A2B2B}"/>
              </a:ext>
            </a:extLst>
          </p:cNvPr>
          <p:cNvSpPr/>
          <p:nvPr/>
        </p:nvSpPr>
        <p:spPr>
          <a:xfrm>
            <a:off x="8808235" y="4673196"/>
            <a:ext cx="299492" cy="1311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661A713-E7DB-47AB-864A-1C6787CB169C}"/>
              </a:ext>
            </a:extLst>
          </p:cNvPr>
          <p:cNvSpPr/>
          <p:nvPr/>
        </p:nvSpPr>
        <p:spPr>
          <a:xfrm>
            <a:off x="8536277" y="5462270"/>
            <a:ext cx="224683" cy="3651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4CC978E-A891-449A-AE13-0BD4FE93EE2E}"/>
              </a:ext>
            </a:extLst>
          </p:cNvPr>
          <p:cNvSpPr/>
          <p:nvPr/>
        </p:nvSpPr>
        <p:spPr>
          <a:xfrm>
            <a:off x="8536278" y="5706912"/>
            <a:ext cx="224683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2A99AC-A090-4A9D-BBE6-EB7E1E32E160}"/>
              </a:ext>
            </a:extLst>
          </p:cNvPr>
          <p:cNvSpPr/>
          <p:nvPr/>
        </p:nvSpPr>
        <p:spPr>
          <a:xfrm>
            <a:off x="8425536" y="5250456"/>
            <a:ext cx="224683" cy="3651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E9C93C-C956-42D7-9AAD-49EA02B64321}"/>
              </a:ext>
            </a:extLst>
          </p:cNvPr>
          <p:cNvSpPr/>
          <p:nvPr/>
        </p:nvSpPr>
        <p:spPr>
          <a:xfrm>
            <a:off x="9186315" y="4673196"/>
            <a:ext cx="299492" cy="1311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698B457-D4FE-4662-9851-D194C3304AC7}"/>
              </a:ext>
            </a:extLst>
          </p:cNvPr>
          <p:cNvSpPr/>
          <p:nvPr/>
        </p:nvSpPr>
        <p:spPr>
          <a:xfrm>
            <a:off x="9568832" y="4673196"/>
            <a:ext cx="299492" cy="1311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04D627-17E2-4644-A007-F5B1340B1A12}"/>
              </a:ext>
            </a:extLst>
          </p:cNvPr>
          <p:cNvSpPr/>
          <p:nvPr/>
        </p:nvSpPr>
        <p:spPr>
          <a:xfrm>
            <a:off x="9061496" y="4519209"/>
            <a:ext cx="566492" cy="282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0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1AC25FC-6541-4256-B13E-D4C441484866}"/>
              </a:ext>
            </a:extLst>
          </p:cNvPr>
          <p:cNvGrpSpPr/>
          <p:nvPr/>
        </p:nvGrpSpPr>
        <p:grpSpPr>
          <a:xfrm>
            <a:off x="162561" y="153787"/>
            <a:ext cx="8149557" cy="1479216"/>
            <a:chOff x="162561" y="153787"/>
            <a:chExt cx="8149557" cy="14792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43A25D-B5DB-4D6C-8443-F1AFBB9E1788}"/>
                </a:ext>
              </a:extLst>
            </p:cNvPr>
            <p:cNvSpPr/>
            <p:nvPr/>
          </p:nvSpPr>
          <p:spPr>
            <a:xfrm>
              <a:off x="162561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586B54-0BAD-4333-9442-7EEF6CF03391}"/>
                </a:ext>
              </a:extLst>
            </p:cNvPr>
            <p:cNvSpPr/>
            <p:nvPr/>
          </p:nvSpPr>
          <p:spPr>
            <a:xfrm>
              <a:off x="711836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1D492F-EE09-445A-9B0B-5AD1BE4DB556}"/>
                </a:ext>
              </a:extLst>
            </p:cNvPr>
            <p:cNvSpPr/>
            <p:nvPr/>
          </p:nvSpPr>
          <p:spPr>
            <a:xfrm>
              <a:off x="462053" y="824712"/>
              <a:ext cx="299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A0F2A88-F148-4DE4-BF34-C573B4E555C5}"/>
                </a:ext>
              </a:extLst>
            </p:cNvPr>
            <p:cNvSpPr/>
            <p:nvPr/>
          </p:nvSpPr>
          <p:spPr>
            <a:xfrm>
              <a:off x="293621" y="153787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AB90C5-FAC0-4B0D-BF5F-D4B50216918D}"/>
                </a:ext>
              </a:extLst>
            </p:cNvPr>
            <p:cNvSpPr/>
            <p:nvPr/>
          </p:nvSpPr>
          <p:spPr>
            <a:xfrm>
              <a:off x="1497338" y="153787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C9EE7A-4F8D-4A06-A30E-A1578F1D14C7}"/>
                </a:ext>
              </a:extLst>
            </p:cNvPr>
            <p:cNvSpPr/>
            <p:nvPr/>
          </p:nvSpPr>
          <p:spPr>
            <a:xfrm>
              <a:off x="1497338" y="823212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999A2D-2F02-4726-9A6C-EAB290BD4E36}"/>
                </a:ext>
              </a:extLst>
            </p:cNvPr>
            <p:cNvSpPr/>
            <p:nvPr/>
          </p:nvSpPr>
          <p:spPr>
            <a:xfrm>
              <a:off x="1351439" y="305029"/>
              <a:ext cx="299492" cy="13235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FC8062-CD87-4F4B-976E-22DEA80D376B}"/>
                </a:ext>
              </a:extLst>
            </p:cNvPr>
            <p:cNvSpPr/>
            <p:nvPr/>
          </p:nvSpPr>
          <p:spPr>
            <a:xfrm>
              <a:off x="2192814" y="165399"/>
              <a:ext cx="299492" cy="14631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76E038-1DCE-454F-AFD4-CE6F0CAEBCB2}"/>
                </a:ext>
              </a:extLst>
            </p:cNvPr>
            <p:cNvSpPr/>
            <p:nvPr/>
          </p:nvSpPr>
          <p:spPr>
            <a:xfrm>
              <a:off x="1921169" y="305029"/>
              <a:ext cx="299492" cy="6654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D8B3EE-61D1-47A8-8E4B-4B40C2B6C854}"/>
                </a:ext>
              </a:extLst>
            </p:cNvPr>
            <p:cNvSpPr/>
            <p:nvPr/>
          </p:nvSpPr>
          <p:spPr>
            <a:xfrm>
              <a:off x="3034189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956D82-9F4B-426A-A56F-2BFADA0D87F0}"/>
                </a:ext>
              </a:extLst>
            </p:cNvPr>
            <p:cNvSpPr/>
            <p:nvPr/>
          </p:nvSpPr>
          <p:spPr>
            <a:xfrm>
              <a:off x="3589815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CD6BBB-CC20-4F91-AEEA-4F9FC11E2565}"/>
                </a:ext>
              </a:extLst>
            </p:cNvPr>
            <p:cNvSpPr/>
            <p:nvPr/>
          </p:nvSpPr>
          <p:spPr>
            <a:xfrm>
              <a:off x="2490899" y="1345991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F7C94E-0137-43FD-9F83-C70FFEF5BAF8}"/>
                </a:ext>
              </a:extLst>
            </p:cNvPr>
            <p:cNvSpPr/>
            <p:nvPr/>
          </p:nvSpPr>
          <p:spPr>
            <a:xfrm>
              <a:off x="3171197" y="823211"/>
              <a:ext cx="594766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BCB2FA-A433-46DD-A97E-A98D6269D5A3}"/>
                </a:ext>
              </a:extLst>
            </p:cNvPr>
            <p:cNvSpPr/>
            <p:nvPr/>
          </p:nvSpPr>
          <p:spPr>
            <a:xfrm>
              <a:off x="3144795" y="165399"/>
              <a:ext cx="621168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87EAF6-AD19-4326-A754-B30AC2D522AE}"/>
                </a:ext>
              </a:extLst>
            </p:cNvPr>
            <p:cNvSpPr/>
            <p:nvPr/>
          </p:nvSpPr>
          <p:spPr>
            <a:xfrm>
              <a:off x="3865835" y="165399"/>
              <a:ext cx="863418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942427-643A-4C82-A71D-37F2E2FF3122}"/>
                </a:ext>
              </a:extLst>
            </p:cNvPr>
            <p:cNvSpPr/>
            <p:nvPr/>
          </p:nvSpPr>
          <p:spPr>
            <a:xfrm>
              <a:off x="4164535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CEC169-1D8C-45DA-A5DD-60EF0A4A0624}"/>
                </a:ext>
              </a:extLst>
            </p:cNvPr>
            <p:cNvSpPr/>
            <p:nvPr/>
          </p:nvSpPr>
          <p:spPr>
            <a:xfrm>
              <a:off x="4739255" y="165399"/>
              <a:ext cx="863418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4D7A134-7420-42C2-8710-B1469C64E8C8}"/>
                </a:ext>
              </a:extLst>
            </p:cNvPr>
            <p:cNvSpPr/>
            <p:nvPr/>
          </p:nvSpPr>
          <p:spPr>
            <a:xfrm>
              <a:off x="4739255" y="927399"/>
              <a:ext cx="745648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DDFDD27-5398-4362-8B0E-40ECC190C33D}"/>
                </a:ext>
              </a:extLst>
            </p:cNvPr>
            <p:cNvSpPr/>
            <p:nvPr/>
          </p:nvSpPr>
          <p:spPr>
            <a:xfrm>
              <a:off x="4741434" y="316711"/>
              <a:ext cx="299492" cy="13118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E8A2DB-7037-4E5D-B56A-9202DA20BEF2}"/>
                </a:ext>
              </a:extLst>
            </p:cNvPr>
            <p:cNvSpPr/>
            <p:nvPr/>
          </p:nvSpPr>
          <p:spPr>
            <a:xfrm>
              <a:off x="5575674" y="316712"/>
              <a:ext cx="299492" cy="115887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4DB81ED-8448-48E9-8B01-92127C3D0023}"/>
                </a:ext>
              </a:extLst>
            </p:cNvPr>
            <p:cNvSpPr/>
            <p:nvPr/>
          </p:nvSpPr>
          <p:spPr>
            <a:xfrm>
              <a:off x="6227457" y="316712"/>
              <a:ext cx="299492" cy="115887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7705BA-90B5-49C7-AECF-2B401F8D17BB}"/>
                </a:ext>
              </a:extLst>
            </p:cNvPr>
            <p:cNvSpPr/>
            <p:nvPr/>
          </p:nvSpPr>
          <p:spPr>
            <a:xfrm>
              <a:off x="5725420" y="1345991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2EE9D6-3B55-473B-9923-6A061033274C}"/>
                </a:ext>
              </a:extLst>
            </p:cNvPr>
            <p:cNvSpPr/>
            <p:nvPr/>
          </p:nvSpPr>
          <p:spPr>
            <a:xfrm>
              <a:off x="5725420" y="162725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D4C66F-D5CF-43C1-B30E-9B67CBCAC976}"/>
                </a:ext>
              </a:extLst>
            </p:cNvPr>
            <p:cNvSpPr/>
            <p:nvPr/>
          </p:nvSpPr>
          <p:spPr>
            <a:xfrm>
              <a:off x="6409640" y="162725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951B6A1-FE52-475D-8835-4498DB4579F6}"/>
                </a:ext>
              </a:extLst>
            </p:cNvPr>
            <p:cNvSpPr/>
            <p:nvPr/>
          </p:nvSpPr>
          <p:spPr>
            <a:xfrm>
              <a:off x="6409640" y="979462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C4E7098-2E1E-4CD4-A380-01AA29DF5DCD}"/>
                </a:ext>
              </a:extLst>
            </p:cNvPr>
            <p:cNvSpPr/>
            <p:nvPr/>
          </p:nvSpPr>
          <p:spPr>
            <a:xfrm>
              <a:off x="6409914" y="316712"/>
              <a:ext cx="299492" cy="1311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FC1935-2AC4-40DD-8F59-196AE2C57CC5}"/>
                </a:ext>
              </a:extLst>
            </p:cNvPr>
            <p:cNvSpPr/>
            <p:nvPr/>
          </p:nvSpPr>
          <p:spPr>
            <a:xfrm>
              <a:off x="6868376" y="823210"/>
              <a:ext cx="224683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F9AFB-BD46-495C-AD27-8B365EB10D22}"/>
                </a:ext>
              </a:extLst>
            </p:cNvPr>
            <p:cNvSpPr/>
            <p:nvPr/>
          </p:nvSpPr>
          <p:spPr>
            <a:xfrm>
              <a:off x="6868376" y="304012"/>
              <a:ext cx="224683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D5EE9D-7BD9-4540-B540-B46B386FD5B9}"/>
                </a:ext>
              </a:extLst>
            </p:cNvPr>
            <p:cNvSpPr/>
            <p:nvPr/>
          </p:nvSpPr>
          <p:spPr>
            <a:xfrm>
              <a:off x="7029500" y="564444"/>
              <a:ext cx="224683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4AF8C17-8B53-4300-B137-798F1FEF4BB9}"/>
                </a:ext>
              </a:extLst>
            </p:cNvPr>
            <p:cNvSpPr/>
            <p:nvPr/>
          </p:nvSpPr>
          <p:spPr>
            <a:xfrm>
              <a:off x="7252029" y="316712"/>
              <a:ext cx="299492" cy="1311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C5044B6-D30C-4CCF-9BD2-9BD93C280F58}"/>
                </a:ext>
              </a:extLst>
            </p:cNvPr>
            <p:cNvSpPr/>
            <p:nvPr/>
          </p:nvSpPr>
          <p:spPr>
            <a:xfrm>
              <a:off x="7029499" y="1105786"/>
              <a:ext cx="224683" cy="3651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A9391A-EC7D-41F2-94EF-43D35E8664D0}"/>
                </a:ext>
              </a:extLst>
            </p:cNvPr>
            <p:cNvSpPr/>
            <p:nvPr/>
          </p:nvSpPr>
          <p:spPr>
            <a:xfrm>
              <a:off x="7029500" y="1350428"/>
              <a:ext cx="224683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C66E58-5BFC-48C5-9237-7D1FBFB6D1E5}"/>
                </a:ext>
              </a:extLst>
            </p:cNvPr>
            <p:cNvSpPr/>
            <p:nvPr/>
          </p:nvSpPr>
          <p:spPr>
            <a:xfrm>
              <a:off x="6869330" y="893972"/>
              <a:ext cx="224683" cy="3651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0F62031-8D19-4B77-A9B7-8556A3CEC60F}"/>
                </a:ext>
              </a:extLst>
            </p:cNvPr>
            <p:cNvSpPr/>
            <p:nvPr/>
          </p:nvSpPr>
          <p:spPr>
            <a:xfrm>
              <a:off x="7630109" y="316712"/>
              <a:ext cx="299492" cy="1311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3BE4F2B-52E4-4C58-A256-A740E6E59BA6}"/>
                </a:ext>
              </a:extLst>
            </p:cNvPr>
            <p:cNvSpPr/>
            <p:nvPr/>
          </p:nvSpPr>
          <p:spPr>
            <a:xfrm>
              <a:off x="8012626" y="316712"/>
              <a:ext cx="299492" cy="1311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5C5828-9E36-49EF-B981-5A327B6D0F03}"/>
                </a:ext>
              </a:extLst>
            </p:cNvPr>
            <p:cNvSpPr/>
            <p:nvPr/>
          </p:nvSpPr>
          <p:spPr>
            <a:xfrm>
              <a:off x="7505290" y="162725"/>
              <a:ext cx="566492" cy="2825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0199F058-88DE-4F0A-8F3C-C7F7AA07EA05}"/>
              </a:ext>
            </a:extLst>
          </p:cNvPr>
          <p:cNvGrpSpPr/>
          <p:nvPr/>
        </p:nvGrpSpPr>
        <p:grpSpPr>
          <a:xfrm>
            <a:off x="162561" y="1769853"/>
            <a:ext cx="8149557" cy="1479216"/>
            <a:chOff x="162561" y="1769853"/>
            <a:chExt cx="8149557" cy="147921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3E5D2F4-E71D-4CD7-BFF7-11BA57F9CA99}"/>
                </a:ext>
              </a:extLst>
            </p:cNvPr>
            <p:cNvSpPr/>
            <p:nvPr/>
          </p:nvSpPr>
          <p:spPr>
            <a:xfrm>
              <a:off x="162561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1CF92A7-D836-4162-81A2-B56456A55189}"/>
                </a:ext>
              </a:extLst>
            </p:cNvPr>
            <p:cNvSpPr/>
            <p:nvPr/>
          </p:nvSpPr>
          <p:spPr>
            <a:xfrm>
              <a:off x="711836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9901776-792C-428B-AF13-E7D1E2AC8A69}"/>
                </a:ext>
              </a:extLst>
            </p:cNvPr>
            <p:cNvSpPr/>
            <p:nvPr/>
          </p:nvSpPr>
          <p:spPr>
            <a:xfrm>
              <a:off x="462053" y="2440778"/>
              <a:ext cx="299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62E5293-668A-4B26-950F-BED45C1ED333}"/>
                </a:ext>
              </a:extLst>
            </p:cNvPr>
            <p:cNvSpPr/>
            <p:nvPr/>
          </p:nvSpPr>
          <p:spPr>
            <a:xfrm>
              <a:off x="293621" y="1769853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1273CE7-4F8E-44B0-9152-1B9721DD0AD4}"/>
                </a:ext>
              </a:extLst>
            </p:cNvPr>
            <p:cNvSpPr/>
            <p:nvPr/>
          </p:nvSpPr>
          <p:spPr>
            <a:xfrm>
              <a:off x="1497338" y="1769853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91D237E-01D7-406C-B0C2-422B660C502C}"/>
                </a:ext>
              </a:extLst>
            </p:cNvPr>
            <p:cNvSpPr/>
            <p:nvPr/>
          </p:nvSpPr>
          <p:spPr>
            <a:xfrm>
              <a:off x="1497338" y="2439278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7B66815-27EA-4DEE-A3A8-00B7C5C2C361}"/>
                </a:ext>
              </a:extLst>
            </p:cNvPr>
            <p:cNvSpPr/>
            <p:nvPr/>
          </p:nvSpPr>
          <p:spPr>
            <a:xfrm>
              <a:off x="1351439" y="1921095"/>
              <a:ext cx="299492" cy="13235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D05A829-9B9A-4283-B29F-BC5E6C52D453}"/>
                </a:ext>
              </a:extLst>
            </p:cNvPr>
            <p:cNvSpPr/>
            <p:nvPr/>
          </p:nvSpPr>
          <p:spPr>
            <a:xfrm>
              <a:off x="2192814" y="1781465"/>
              <a:ext cx="299492" cy="14631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AC02B4-E97F-4959-8943-F7F89032094F}"/>
                </a:ext>
              </a:extLst>
            </p:cNvPr>
            <p:cNvSpPr/>
            <p:nvPr/>
          </p:nvSpPr>
          <p:spPr>
            <a:xfrm>
              <a:off x="1921169" y="1921095"/>
              <a:ext cx="299492" cy="66549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D157E9C-DB80-4E4C-A73D-7F586C6A1B74}"/>
                </a:ext>
              </a:extLst>
            </p:cNvPr>
            <p:cNvSpPr/>
            <p:nvPr/>
          </p:nvSpPr>
          <p:spPr>
            <a:xfrm>
              <a:off x="3034189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6EBF92C-B0E6-4DAC-B20E-61E335A73EFE}"/>
                </a:ext>
              </a:extLst>
            </p:cNvPr>
            <p:cNvSpPr/>
            <p:nvPr/>
          </p:nvSpPr>
          <p:spPr>
            <a:xfrm>
              <a:off x="3589815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8E2E85-9916-449D-8218-A46A86CA8E5C}"/>
                </a:ext>
              </a:extLst>
            </p:cNvPr>
            <p:cNvSpPr/>
            <p:nvPr/>
          </p:nvSpPr>
          <p:spPr>
            <a:xfrm>
              <a:off x="2490899" y="2962057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6AA028-0BB2-4348-BA60-7BA00583CD11}"/>
                </a:ext>
              </a:extLst>
            </p:cNvPr>
            <p:cNvSpPr/>
            <p:nvPr/>
          </p:nvSpPr>
          <p:spPr>
            <a:xfrm>
              <a:off x="3171197" y="2439277"/>
              <a:ext cx="594766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CC6DABE-2F90-48DB-8132-035B7BC76DF2}"/>
                </a:ext>
              </a:extLst>
            </p:cNvPr>
            <p:cNvSpPr/>
            <p:nvPr/>
          </p:nvSpPr>
          <p:spPr>
            <a:xfrm>
              <a:off x="3144795" y="1781465"/>
              <a:ext cx="621168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1A49A68-E612-4C26-ACBB-02B21FC77071}"/>
                </a:ext>
              </a:extLst>
            </p:cNvPr>
            <p:cNvSpPr/>
            <p:nvPr/>
          </p:nvSpPr>
          <p:spPr>
            <a:xfrm>
              <a:off x="3865835" y="1781465"/>
              <a:ext cx="863418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4BE2F55-2356-4A1F-9C67-8CB7B4E45F99}"/>
                </a:ext>
              </a:extLst>
            </p:cNvPr>
            <p:cNvSpPr/>
            <p:nvPr/>
          </p:nvSpPr>
          <p:spPr>
            <a:xfrm>
              <a:off x="4164535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894004E-0CC6-4172-B411-367604E72C5B}"/>
                </a:ext>
              </a:extLst>
            </p:cNvPr>
            <p:cNvSpPr/>
            <p:nvPr/>
          </p:nvSpPr>
          <p:spPr>
            <a:xfrm>
              <a:off x="4739255" y="1781465"/>
              <a:ext cx="863418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98AB53-0C77-4BBD-AF00-8709916923E0}"/>
                </a:ext>
              </a:extLst>
            </p:cNvPr>
            <p:cNvSpPr/>
            <p:nvPr/>
          </p:nvSpPr>
          <p:spPr>
            <a:xfrm>
              <a:off x="4739255" y="2543465"/>
              <a:ext cx="745648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595BEF-F4A3-4379-9EAF-F6C773DF4560}"/>
                </a:ext>
              </a:extLst>
            </p:cNvPr>
            <p:cNvSpPr/>
            <p:nvPr/>
          </p:nvSpPr>
          <p:spPr>
            <a:xfrm>
              <a:off x="4741434" y="1932777"/>
              <a:ext cx="299492" cy="13118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ED682F1-FD3E-4F94-940D-28DDC320D98F}"/>
                </a:ext>
              </a:extLst>
            </p:cNvPr>
            <p:cNvSpPr/>
            <p:nvPr/>
          </p:nvSpPr>
          <p:spPr>
            <a:xfrm>
              <a:off x="5575674" y="1932778"/>
              <a:ext cx="299492" cy="11588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BE491E2-9DD6-4B5D-AE97-8F40D90956A7}"/>
                </a:ext>
              </a:extLst>
            </p:cNvPr>
            <p:cNvSpPr/>
            <p:nvPr/>
          </p:nvSpPr>
          <p:spPr>
            <a:xfrm>
              <a:off x="6227457" y="1932778"/>
              <a:ext cx="299492" cy="11588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50DE232-E5D3-48DC-A000-DAB60C718517}"/>
                </a:ext>
              </a:extLst>
            </p:cNvPr>
            <p:cNvSpPr/>
            <p:nvPr/>
          </p:nvSpPr>
          <p:spPr>
            <a:xfrm>
              <a:off x="5725420" y="2962057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77C8F3D-250A-4C79-B0A0-0557C37B3B2A}"/>
                </a:ext>
              </a:extLst>
            </p:cNvPr>
            <p:cNvSpPr/>
            <p:nvPr/>
          </p:nvSpPr>
          <p:spPr>
            <a:xfrm>
              <a:off x="5725420" y="1778791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58E5D90-2C4E-474B-87DE-B5CD353A3637}"/>
                </a:ext>
              </a:extLst>
            </p:cNvPr>
            <p:cNvSpPr/>
            <p:nvPr/>
          </p:nvSpPr>
          <p:spPr>
            <a:xfrm>
              <a:off x="6409640" y="1778791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B798D3-9A3B-444C-B8E8-F5EC21ED4023}"/>
                </a:ext>
              </a:extLst>
            </p:cNvPr>
            <p:cNvSpPr/>
            <p:nvPr/>
          </p:nvSpPr>
          <p:spPr>
            <a:xfrm>
              <a:off x="6409640" y="2595528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AF4E89A-1089-4AE1-A05C-0B19BE109A90}"/>
                </a:ext>
              </a:extLst>
            </p:cNvPr>
            <p:cNvSpPr/>
            <p:nvPr/>
          </p:nvSpPr>
          <p:spPr>
            <a:xfrm>
              <a:off x="6409914" y="1932778"/>
              <a:ext cx="299492" cy="13118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468E3A6-199F-4CA0-A380-109A0637C56B}"/>
                </a:ext>
              </a:extLst>
            </p:cNvPr>
            <p:cNvSpPr/>
            <p:nvPr/>
          </p:nvSpPr>
          <p:spPr>
            <a:xfrm>
              <a:off x="6868376" y="2439276"/>
              <a:ext cx="224683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6F5EAF9-BBB4-4D18-A216-D93EC9309A47}"/>
                </a:ext>
              </a:extLst>
            </p:cNvPr>
            <p:cNvSpPr/>
            <p:nvPr/>
          </p:nvSpPr>
          <p:spPr>
            <a:xfrm>
              <a:off x="6868376" y="1920078"/>
              <a:ext cx="224683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19206C9-4BA6-4339-9A2B-2469B8AFAA76}"/>
                </a:ext>
              </a:extLst>
            </p:cNvPr>
            <p:cNvSpPr/>
            <p:nvPr/>
          </p:nvSpPr>
          <p:spPr>
            <a:xfrm>
              <a:off x="7029500" y="2180510"/>
              <a:ext cx="224683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1CBB37A-5A28-49CF-8629-401B1CC8EC88}"/>
                </a:ext>
              </a:extLst>
            </p:cNvPr>
            <p:cNvSpPr/>
            <p:nvPr/>
          </p:nvSpPr>
          <p:spPr>
            <a:xfrm>
              <a:off x="7252029" y="1932778"/>
              <a:ext cx="299492" cy="13118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C533A51-494B-4FCF-BE00-85C6C2A41F19}"/>
                </a:ext>
              </a:extLst>
            </p:cNvPr>
            <p:cNvSpPr/>
            <p:nvPr/>
          </p:nvSpPr>
          <p:spPr>
            <a:xfrm>
              <a:off x="7029499" y="2721852"/>
              <a:ext cx="224683" cy="36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19CAAF4-C03B-47A1-9D18-36790202355F}"/>
                </a:ext>
              </a:extLst>
            </p:cNvPr>
            <p:cNvSpPr/>
            <p:nvPr/>
          </p:nvSpPr>
          <p:spPr>
            <a:xfrm>
              <a:off x="7029500" y="2966494"/>
              <a:ext cx="224683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A334D93-977C-4C47-8111-0955AAB5714F}"/>
                </a:ext>
              </a:extLst>
            </p:cNvPr>
            <p:cNvSpPr/>
            <p:nvPr/>
          </p:nvSpPr>
          <p:spPr>
            <a:xfrm>
              <a:off x="6869330" y="2510038"/>
              <a:ext cx="224683" cy="36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52F33D8-6B58-424E-9B0C-2190EE685DF9}"/>
                </a:ext>
              </a:extLst>
            </p:cNvPr>
            <p:cNvSpPr/>
            <p:nvPr/>
          </p:nvSpPr>
          <p:spPr>
            <a:xfrm>
              <a:off x="7630109" y="1932778"/>
              <a:ext cx="299492" cy="13118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B8189D-CD3A-4FB6-8E0C-28B165A719F3}"/>
                </a:ext>
              </a:extLst>
            </p:cNvPr>
            <p:cNvSpPr/>
            <p:nvPr/>
          </p:nvSpPr>
          <p:spPr>
            <a:xfrm>
              <a:off x="8012626" y="1932778"/>
              <a:ext cx="299492" cy="13118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05DCCCB-8843-4ACA-BD58-63C020546799}"/>
                </a:ext>
              </a:extLst>
            </p:cNvPr>
            <p:cNvSpPr/>
            <p:nvPr/>
          </p:nvSpPr>
          <p:spPr>
            <a:xfrm>
              <a:off x="7505290" y="1778791"/>
              <a:ext cx="566492" cy="2825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899C2C5-DD50-4676-82F6-3289A131ABA2}"/>
              </a:ext>
            </a:extLst>
          </p:cNvPr>
          <p:cNvGrpSpPr/>
          <p:nvPr/>
        </p:nvGrpSpPr>
        <p:grpSpPr>
          <a:xfrm>
            <a:off x="162561" y="3350499"/>
            <a:ext cx="8149557" cy="1479216"/>
            <a:chOff x="162561" y="3350499"/>
            <a:chExt cx="8149557" cy="147921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63D5DBA-BAC6-4402-B73C-182F6456B12F}"/>
                </a:ext>
              </a:extLst>
            </p:cNvPr>
            <p:cNvSpPr/>
            <p:nvPr/>
          </p:nvSpPr>
          <p:spPr>
            <a:xfrm>
              <a:off x="162561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6E0DC02-66C7-479E-BB0F-6166BC0DC805}"/>
                </a:ext>
              </a:extLst>
            </p:cNvPr>
            <p:cNvSpPr/>
            <p:nvPr/>
          </p:nvSpPr>
          <p:spPr>
            <a:xfrm>
              <a:off x="711836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48FA2FD-B941-4B4D-92B6-9F1669CE77DF}"/>
                </a:ext>
              </a:extLst>
            </p:cNvPr>
            <p:cNvSpPr/>
            <p:nvPr/>
          </p:nvSpPr>
          <p:spPr>
            <a:xfrm>
              <a:off x="462053" y="4021424"/>
              <a:ext cx="299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63FC82-AA90-4942-9342-9803A4E290D6}"/>
                </a:ext>
              </a:extLst>
            </p:cNvPr>
            <p:cNvSpPr/>
            <p:nvPr/>
          </p:nvSpPr>
          <p:spPr>
            <a:xfrm>
              <a:off x="293621" y="3350499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3915FA4-AE6C-4541-BF36-B79D95BE1925}"/>
                </a:ext>
              </a:extLst>
            </p:cNvPr>
            <p:cNvSpPr/>
            <p:nvPr/>
          </p:nvSpPr>
          <p:spPr>
            <a:xfrm>
              <a:off x="1497338" y="3350499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BCC09DE-BEB3-4FFB-9538-5E99D5174886}"/>
                </a:ext>
              </a:extLst>
            </p:cNvPr>
            <p:cNvSpPr/>
            <p:nvPr/>
          </p:nvSpPr>
          <p:spPr>
            <a:xfrm>
              <a:off x="1497338" y="4019924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888EAFE-9663-4D5F-B3F4-F488CE970D10}"/>
                </a:ext>
              </a:extLst>
            </p:cNvPr>
            <p:cNvSpPr/>
            <p:nvPr/>
          </p:nvSpPr>
          <p:spPr>
            <a:xfrm>
              <a:off x="1351439" y="3501741"/>
              <a:ext cx="299492" cy="1323538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0FC624E-CE4C-47D0-8B99-3C0EB183580A}"/>
                </a:ext>
              </a:extLst>
            </p:cNvPr>
            <p:cNvSpPr/>
            <p:nvPr/>
          </p:nvSpPr>
          <p:spPr>
            <a:xfrm>
              <a:off x="2192814" y="3362111"/>
              <a:ext cx="299492" cy="1463167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D77AB69-8E71-448A-8644-AE8DA0EC1DF8}"/>
                </a:ext>
              </a:extLst>
            </p:cNvPr>
            <p:cNvSpPr/>
            <p:nvPr/>
          </p:nvSpPr>
          <p:spPr>
            <a:xfrm>
              <a:off x="1921169" y="3501741"/>
              <a:ext cx="299492" cy="66549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B94AF90-ABCF-4A8E-8C96-F336C5A22E89}"/>
                </a:ext>
              </a:extLst>
            </p:cNvPr>
            <p:cNvSpPr/>
            <p:nvPr/>
          </p:nvSpPr>
          <p:spPr>
            <a:xfrm>
              <a:off x="3034189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2A4402D-8865-4477-9CC7-432F72121609}"/>
                </a:ext>
              </a:extLst>
            </p:cNvPr>
            <p:cNvSpPr/>
            <p:nvPr/>
          </p:nvSpPr>
          <p:spPr>
            <a:xfrm>
              <a:off x="3589815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71983DE-DF90-4AA8-9325-B15892C6A6ED}"/>
                </a:ext>
              </a:extLst>
            </p:cNvPr>
            <p:cNvSpPr/>
            <p:nvPr/>
          </p:nvSpPr>
          <p:spPr>
            <a:xfrm>
              <a:off x="2490899" y="4542703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6E0226A-4DCC-4A3C-9B6D-FA58AB9457B2}"/>
                </a:ext>
              </a:extLst>
            </p:cNvPr>
            <p:cNvSpPr/>
            <p:nvPr/>
          </p:nvSpPr>
          <p:spPr>
            <a:xfrm>
              <a:off x="3171197" y="4019923"/>
              <a:ext cx="594766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5EE268-0E40-4B84-B653-63621D3B8601}"/>
                </a:ext>
              </a:extLst>
            </p:cNvPr>
            <p:cNvSpPr/>
            <p:nvPr/>
          </p:nvSpPr>
          <p:spPr>
            <a:xfrm>
              <a:off x="3144795" y="3362111"/>
              <a:ext cx="621168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53256F-6560-4CBC-B992-3560D042303F}"/>
                </a:ext>
              </a:extLst>
            </p:cNvPr>
            <p:cNvSpPr/>
            <p:nvPr/>
          </p:nvSpPr>
          <p:spPr>
            <a:xfrm>
              <a:off x="3865835" y="3362111"/>
              <a:ext cx="863418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737C05C-C038-4690-BB63-3D9E6A22A755}"/>
                </a:ext>
              </a:extLst>
            </p:cNvPr>
            <p:cNvSpPr/>
            <p:nvPr/>
          </p:nvSpPr>
          <p:spPr>
            <a:xfrm>
              <a:off x="4164535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2D18405-B3C2-4C32-85A9-56B54B3F5990}"/>
                </a:ext>
              </a:extLst>
            </p:cNvPr>
            <p:cNvSpPr/>
            <p:nvPr/>
          </p:nvSpPr>
          <p:spPr>
            <a:xfrm>
              <a:off x="4739255" y="3362111"/>
              <a:ext cx="863418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CEB4A48-E994-4E13-8D5D-31DA31906A7D}"/>
                </a:ext>
              </a:extLst>
            </p:cNvPr>
            <p:cNvSpPr/>
            <p:nvPr/>
          </p:nvSpPr>
          <p:spPr>
            <a:xfrm>
              <a:off x="4739255" y="4124111"/>
              <a:ext cx="745648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AE7E929-90BD-436E-9C34-28637F9B2CE2}"/>
                </a:ext>
              </a:extLst>
            </p:cNvPr>
            <p:cNvSpPr/>
            <p:nvPr/>
          </p:nvSpPr>
          <p:spPr>
            <a:xfrm>
              <a:off x="4741434" y="3513423"/>
              <a:ext cx="299492" cy="131185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93FB2CC-C422-4EE9-B825-AAAE0361FA78}"/>
                </a:ext>
              </a:extLst>
            </p:cNvPr>
            <p:cNvSpPr/>
            <p:nvPr/>
          </p:nvSpPr>
          <p:spPr>
            <a:xfrm>
              <a:off x="5575674" y="3513424"/>
              <a:ext cx="299492" cy="1158876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C19A346-3CE8-464C-B0E0-E3362CF928FE}"/>
                </a:ext>
              </a:extLst>
            </p:cNvPr>
            <p:cNvSpPr/>
            <p:nvPr/>
          </p:nvSpPr>
          <p:spPr>
            <a:xfrm>
              <a:off x="6227457" y="3513424"/>
              <a:ext cx="299492" cy="1158876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80F18F4-270F-4AFC-8021-616C3BD482DD}"/>
                </a:ext>
              </a:extLst>
            </p:cNvPr>
            <p:cNvSpPr/>
            <p:nvPr/>
          </p:nvSpPr>
          <p:spPr>
            <a:xfrm>
              <a:off x="5725420" y="4542703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C8E760-6337-40BC-BF70-20100FE738AD}"/>
                </a:ext>
              </a:extLst>
            </p:cNvPr>
            <p:cNvSpPr/>
            <p:nvPr/>
          </p:nvSpPr>
          <p:spPr>
            <a:xfrm>
              <a:off x="5725420" y="3359437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518F24F-C11F-49DB-8C69-5CF30EEEF34F}"/>
                </a:ext>
              </a:extLst>
            </p:cNvPr>
            <p:cNvSpPr/>
            <p:nvPr/>
          </p:nvSpPr>
          <p:spPr>
            <a:xfrm>
              <a:off x="6409640" y="3359437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CD74C63-271F-4307-AC56-849D8DEC7507}"/>
                </a:ext>
              </a:extLst>
            </p:cNvPr>
            <p:cNvSpPr/>
            <p:nvPr/>
          </p:nvSpPr>
          <p:spPr>
            <a:xfrm>
              <a:off x="6409640" y="4176174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E0B5966-3E59-462E-9CD4-3C9F95201AB4}"/>
                </a:ext>
              </a:extLst>
            </p:cNvPr>
            <p:cNvSpPr/>
            <p:nvPr/>
          </p:nvSpPr>
          <p:spPr>
            <a:xfrm>
              <a:off x="6409914" y="3513424"/>
              <a:ext cx="299492" cy="1311854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8B0FFA3-7414-46D7-816E-CF55A00AADD0}"/>
                </a:ext>
              </a:extLst>
            </p:cNvPr>
            <p:cNvSpPr/>
            <p:nvPr/>
          </p:nvSpPr>
          <p:spPr>
            <a:xfrm>
              <a:off x="6868376" y="4019922"/>
              <a:ext cx="224683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3C0D5B5-2791-4009-8B7D-18A79C1C6475}"/>
                </a:ext>
              </a:extLst>
            </p:cNvPr>
            <p:cNvSpPr/>
            <p:nvPr/>
          </p:nvSpPr>
          <p:spPr>
            <a:xfrm>
              <a:off x="6868376" y="3500724"/>
              <a:ext cx="224683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AA142C0-14F4-453D-9EFA-AFA7E15A969B}"/>
                </a:ext>
              </a:extLst>
            </p:cNvPr>
            <p:cNvSpPr/>
            <p:nvPr/>
          </p:nvSpPr>
          <p:spPr>
            <a:xfrm>
              <a:off x="7029500" y="3761156"/>
              <a:ext cx="224683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33ED6D0-947D-428D-B458-73FB1EE1D132}"/>
                </a:ext>
              </a:extLst>
            </p:cNvPr>
            <p:cNvSpPr/>
            <p:nvPr/>
          </p:nvSpPr>
          <p:spPr>
            <a:xfrm>
              <a:off x="7252029" y="3513424"/>
              <a:ext cx="299492" cy="1311854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6A9D68A-E603-482C-93C0-78D08B4855B4}"/>
                </a:ext>
              </a:extLst>
            </p:cNvPr>
            <p:cNvSpPr/>
            <p:nvPr/>
          </p:nvSpPr>
          <p:spPr>
            <a:xfrm>
              <a:off x="7029499" y="4302498"/>
              <a:ext cx="224683" cy="365122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0119D6-7004-4E03-B653-65C07360E0B8}"/>
                </a:ext>
              </a:extLst>
            </p:cNvPr>
            <p:cNvSpPr/>
            <p:nvPr/>
          </p:nvSpPr>
          <p:spPr>
            <a:xfrm>
              <a:off x="7029500" y="4547140"/>
              <a:ext cx="224683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9F64840-35B6-40B1-ACF3-228CF959DEB0}"/>
                </a:ext>
              </a:extLst>
            </p:cNvPr>
            <p:cNvSpPr/>
            <p:nvPr/>
          </p:nvSpPr>
          <p:spPr>
            <a:xfrm>
              <a:off x="6869330" y="4090684"/>
              <a:ext cx="224683" cy="365122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11A8D23-9A54-4B22-97EF-D6F9E7D0E4B6}"/>
                </a:ext>
              </a:extLst>
            </p:cNvPr>
            <p:cNvSpPr/>
            <p:nvPr/>
          </p:nvSpPr>
          <p:spPr>
            <a:xfrm>
              <a:off x="7630109" y="3513424"/>
              <a:ext cx="299492" cy="1311854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C0F276D-272E-48C0-B423-CFB52D7420B5}"/>
                </a:ext>
              </a:extLst>
            </p:cNvPr>
            <p:cNvSpPr/>
            <p:nvPr/>
          </p:nvSpPr>
          <p:spPr>
            <a:xfrm>
              <a:off x="8012626" y="3513424"/>
              <a:ext cx="299492" cy="1311854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6F1DF7C-469D-4275-BB6A-0D2E2E298E19}"/>
                </a:ext>
              </a:extLst>
            </p:cNvPr>
            <p:cNvSpPr/>
            <p:nvPr/>
          </p:nvSpPr>
          <p:spPr>
            <a:xfrm>
              <a:off x="7505290" y="3359437"/>
              <a:ext cx="566492" cy="282575"/>
            </a:xfrm>
            <a:prstGeom prst="rect">
              <a:avLst/>
            </a:prstGeom>
            <a:solidFill>
              <a:srgbClr val="F4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CF66F3F-D197-41CD-AA29-C11664E261FF}"/>
              </a:ext>
            </a:extLst>
          </p:cNvPr>
          <p:cNvGrpSpPr/>
          <p:nvPr/>
        </p:nvGrpSpPr>
        <p:grpSpPr>
          <a:xfrm>
            <a:off x="162561" y="4914775"/>
            <a:ext cx="8149557" cy="1479216"/>
            <a:chOff x="162561" y="4914775"/>
            <a:chExt cx="8149557" cy="147921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3756342-F6D4-443D-96AA-A0AAC6175ED3}"/>
                </a:ext>
              </a:extLst>
            </p:cNvPr>
            <p:cNvSpPr/>
            <p:nvPr/>
          </p:nvSpPr>
          <p:spPr>
            <a:xfrm>
              <a:off x="162561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AE08F05-633B-4F45-A318-D5DA6A5D3E36}"/>
                </a:ext>
              </a:extLst>
            </p:cNvPr>
            <p:cNvSpPr/>
            <p:nvPr/>
          </p:nvSpPr>
          <p:spPr>
            <a:xfrm>
              <a:off x="711836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56CAD50-58B2-4F13-A6BB-41412A20B42D}"/>
                </a:ext>
              </a:extLst>
            </p:cNvPr>
            <p:cNvSpPr/>
            <p:nvPr/>
          </p:nvSpPr>
          <p:spPr>
            <a:xfrm>
              <a:off x="462053" y="5585700"/>
              <a:ext cx="299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29FEE14-9A9F-4522-B642-56E8C3F7F50B}"/>
                </a:ext>
              </a:extLst>
            </p:cNvPr>
            <p:cNvSpPr/>
            <p:nvPr/>
          </p:nvSpPr>
          <p:spPr>
            <a:xfrm>
              <a:off x="293621" y="4914775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F3F69A2-3ACB-4CA3-B343-11B1D13F3F28}"/>
                </a:ext>
              </a:extLst>
            </p:cNvPr>
            <p:cNvSpPr/>
            <p:nvPr/>
          </p:nvSpPr>
          <p:spPr>
            <a:xfrm>
              <a:off x="1497338" y="4914775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2B4A86B-4F32-40A7-AABB-E3FA302C1351}"/>
                </a:ext>
              </a:extLst>
            </p:cNvPr>
            <p:cNvSpPr/>
            <p:nvPr/>
          </p:nvSpPr>
          <p:spPr>
            <a:xfrm>
              <a:off x="1497338" y="5584200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24CF33D-FFA4-4815-A6B1-DC34C8DB264F}"/>
                </a:ext>
              </a:extLst>
            </p:cNvPr>
            <p:cNvSpPr/>
            <p:nvPr/>
          </p:nvSpPr>
          <p:spPr>
            <a:xfrm>
              <a:off x="1351439" y="5066017"/>
              <a:ext cx="299492" cy="13235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A6FA285-C0D1-46F1-B839-26A9866CE91F}"/>
                </a:ext>
              </a:extLst>
            </p:cNvPr>
            <p:cNvSpPr/>
            <p:nvPr/>
          </p:nvSpPr>
          <p:spPr>
            <a:xfrm>
              <a:off x="2192814" y="4926387"/>
              <a:ext cx="299492" cy="146316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3FA718-7052-4027-ABEF-CE990F21C838}"/>
                </a:ext>
              </a:extLst>
            </p:cNvPr>
            <p:cNvSpPr/>
            <p:nvPr/>
          </p:nvSpPr>
          <p:spPr>
            <a:xfrm>
              <a:off x="1921169" y="5066017"/>
              <a:ext cx="299492" cy="6654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D6DE524-50E3-473D-B51A-8C58C1765B46}"/>
                </a:ext>
              </a:extLst>
            </p:cNvPr>
            <p:cNvSpPr/>
            <p:nvPr/>
          </p:nvSpPr>
          <p:spPr>
            <a:xfrm>
              <a:off x="3034189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0612FD9-0AE8-428F-BAE9-480143B4E332}"/>
                </a:ext>
              </a:extLst>
            </p:cNvPr>
            <p:cNvSpPr/>
            <p:nvPr/>
          </p:nvSpPr>
          <p:spPr>
            <a:xfrm>
              <a:off x="3589815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71797CB-1DE5-4621-BE02-84092CD07CFC}"/>
                </a:ext>
              </a:extLst>
            </p:cNvPr>
            <p:cNvSpPr/>
            <p:nvPr/>
          </p:nvSpPr>
          <p:spPr>
            <a:xfrm>
              <a:off x="2490899" y="6106979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BBF2631-28D2-4A75-B03F-89BC2E65A5DE}"/>
                </a:ext>
              </a:extLst>
            </p:cNvPr>
            <p:cNvSpPr/>
            <p:nvPr/>
          </p:nvSpPr>
          <p:spPr>
            <a:xfrm>
              <a:off x="3171197" y="5584199"/>
              <a:ext cx="594766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0BEC136-0C7A-46DF-B43C-08A67D36DF8C}"/>
                </a:ext>
              </a:extLst>
            </p:cNvPr>
            <p:cNvSpPr/>
            <p:nvPr/>
          </p:nvSpPr>
          <p:spPr>
            <a:xfrm>
              <a:off x="3144795" y="4926387"/>
              <a:ext cx="621168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F6A581E-52DD-4D77-9291-BAE42F0D44DC}"/>
                </a:ext>
              </a:extLst>
            </p:cNvPr>
            <p:cNvSpPr/>
            <p:nvPr/>
          </p:nvSpPr>
          <p:spPr>
            <a:xfrm>
              <a:off x="3865835" y="4926387"/>
              <a:ext cx="863418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4071C1E-4C59-4D87-B979-D52CA36DA0CF}"/>
                </a:ext>
              </a:extLst>
            </p:cNvPr>
            <p:cNvSpPr/>
            <p:nvPr/>
          </p:nvSpPr>
          <p:spPr>
            <a:xfrm>
              <a:off x="4164535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FFA5307-26D5-41C8-848A-984B859EEC6E}"/>
                </a:ext>
              </a:extLst>
            </p:cNvPr>
            <p:cNvSpPr/>
            <p:nvPr/>
          </p:nvSpPr>
          <p:spPr>
            <a:xfrm>
              <a:off x="4739255" y="4926387"/>
              <a:ext cx="863418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9C57FD0-8EBB-4482-917D-9EF7E58892EB}"/>
                </a:ext>
              </a:extLst>
            </p:cNvPr>
            <p:cNvSpPr/>
            <p:nvPr/>
          </p:nvSpPr>
          <p:spPr>
            <a:xfrm>
              <a:off x="4739255" y="5688387"/>
              <a:ext cx="745648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F5A3F87-9187-499A-A788-A1EF8713D9BD}"/>
                </a:ext>
              </a:extLst>
            </p:cNvPr>
            <p:cNvSpPr/>
            <p:nvPr/>
          </p:nvSpPr>
          <p:spPr>
            <a:xfrm>
              <a:off x="4741434" y="5077699"/>
              <a:ext cx="299492" cy="13118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CF2E04A-F297-4054-98AE-BDF34E90BF02}"/>
                </a:ext>
              </a:extLst>
            </p:cNvPr>
            <p:cNvSpPr/>
            <p:nvPr/>
          </p:nvSpPr>
          <p:spPr>
            <a:xfrm>
              <a:off x="5575674" y="5077700"/>
              <a:ext cx="299492" cy="11588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1378B6F-828B-4034-B3D3-7D34C1E0B7A3}"/>
                </a:ext>
              </a:extLst>
            </p:cNvPr>
            <p:cNvSpPr/>
            <p:nvPr/>
          </p:nvSpPr>
          <p:spPr>
            <a:xfrm>
              <a:off x="6227457" y="5077700"/>
              <a:ext cx="299492" cy="11588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3B4630E-2D62-4C4C-AF41-6C3AF0B2C3D3}"/>
                </a:ext>
              </a:extLst>
            </p:cNvPr>
            <p:cNvSpPr/>
            <p:nvPr/>
          </p:nvSpPr>
          <p:spPr>
            <a:xfrm>
              <a:off x="5725420" y="6106979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6C400A8-FAF5-4904-AB8B-1C08108D33B3}"/>
                </a:ext>
              </a:extLst>
            </p:cNvPr>
            <p:cNvSpPr/>
            <p:nvPr/>
          </p:nvSpPr>
          <p:spPr>
            <a:xfrm>
              <a:off x="5725420" y="4923713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633DE88-1731-416B-8360-F6CCCD09F55C}"/>
                </a:ext>
              </a:extLst>
            </p:cNvPr>
            <p:cNvSpPr/>
            <p:nvPr/>
          </p:nvSpPr>
          <p:spPr>
            <a:xfrm>
              <a:off x="6409640" y="4923713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A6C6AA1-B961-4697-B9C9-623C59842C69}"/>
                </a:ext>
              </a:extLst>
            </p:cNvPr>
            <p:cNvSpPr/>
            <p:nvPr/>
          </p:nvSpPr>
          <p:spPr>
            <a:xfrm>
              <a:off x="6409640" y="5740450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A846AF7-3BE2-4681-92AE-D89359FA80BD}"/>
                </a:ext>
              </a:extLst>
            </p:cNvPr>
            <p:cNvSpPr/>
            <p:nvPr/>
          </p:nvSpPr>
          <p:spPr>
            <a:xfrm>
              <a:off x="6409914" y="5077700"/>
              <a:ext cx="299492" cy="1311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1C4DE5D-9C84-43A6-8EA4-9277D4C5715A}"/>
                </a:ext>
              </a:extLst>
            </p:cNvPr>
            <p:cNvSpPr/>
            <p:nvPr/>
          </p:nvSpPr>
          <p:spPr>
            <a:xfrm>
              <a:off x="6868376" y="5584198"/>
              <a:ext cx="224683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F8EBDD2-4B7B-49EC-AD19-39F54C7D689D}"/>
                </a:ext>
              </a:extLst>
            </p:cNvPr>
            <p:cNvSpPr/>
            <p:nvPr/>
          </p:nvSpPr>
          <p:spPr>
            <a:xfrm>
              <a:off x="6868376" y="5065000"/>
              <a:ext cx="224683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1B81BFD-48CE-4826-A801-36DFBD1FB4F2}"/>
                </a:ext>
              </a:extLst>
            </p:cNvPr>
            <p:cNvSpPr/>
            <p:nvPr/>
          </p:nvSpPr>
          <p:spPr>
            <a:xfrm>
              <a:off x="7029500" y="5325432"/>
              <a:ext cx="224683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723709F-2875-496A-918E-0DB8257E52F6}"/>
                </a:ext>
              </a:extLst>
            </p:cNvPr>
            <p:cNvSpPr/>
            <p:nvPr/>
          </p:nvSpPr>
          <p:spPr>
            <a:xfrm>
              <a:off x="7252029" y="5077700"/>
              <a:ext cx="299492" cy="1311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0E20F54E-804F-49F0-80CF-6790851F19D4}"/>
                </a:ext>
              </a:extLst>
            </p:cNvPr>
            <p:cNvSpPr/>
            <p:nvPr/>
          </p:nvSpPr>
          <p:spPr>
            <a:xfrm>
              <a:off x="7029499" y="5866774"/>
              <a:ext cx="224683" cy="3651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E8C700D-4FF0-4BA0-80A8-CB4BBF3B06FD}"/>
                </a:ext>
              </a:extLst>
            </p:cNvPr>
            <p:cNvSpPr/>
            <p:nvPr/>
          </p:nvSpPr>
          <p:spPr>
            <a:xfrm>
              <a:off x="7029500" y="6111416"/>
              <a:ext cx="224683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901C2E9-C8D7-4587-A446-2322FA543586}"/>
                </a:ext>
              </a:extLst>
            </p:cNvPr>
            <p:cNvSpPr/>
            <p:nvPr/>
          </p:nvSpPr>
          <p:spPr>
            <a:xfrm>
              <a:off x="6869330" y="5654960"/>
              <a:ext cx="224683" cy="3651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9D28497-9E78-4778-9504-F080C63A861C}"/>
                </a:ext>
              </a:extLst>
            </p:cNvPr>
            <p:cNvSpPr/>
            <p:nvPr/>
          </p:nvSpPr>
          <p:spPr>
            <a:xfrm>
              <a:off x="7630109" y="5077700"/>
              <a:ext cx="299492" cy="1311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44E5721-E67E-4380-993C-916A624AB56C}"/>
                </a:ext>
              </a:extLst>
            </p:cNvPr>
            <p:cNvSpPr/>
            <p:nvPr/>
          </p:nvSpPr>
          <p:spPr>
            <a:xfrm>
              <a:off x="8012626" y="5077700"/>
              <a:ext cx="299492" cy="1311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05C62F0-586D-4DAA-A212-FB9989E4DC69}"/>
                </a:ext>
              </a:extLst>
            </p:cNvPr>
            <p:cNvSpPr/>
            <p:nvPr/>
          </p:nvSpPr>
          <p:spPr>
            <a:xfrm>
              <a:off x="7505290" y="4923713"/>
              <a:ext cx="566492" cy="2825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46E7C25-1D5C-48CE-95C6-5E5625E37880}"/>
              </a:ext>
            </a:extLst>
          </p:cNvPr>
          <p:cNvGrpSpPr/>
          <p:nvPr/>
        </p:nvGrpSpPr>
        <p:grpSpPr>
          <a:xfrm>
            <a:off x="162561" y="6484386"/>
            <a:ext cx="8149557" cy="1479216"/>
            <a:chOff x="162561" y="6484386"/>
            <a:chExt cx="8149557" cy="1479216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0C667D8-D0F0-49EF-8128-FAD1133AE7B7}"/>
                </a:ext>
              </a:extLst>
            </p:cNvPr>
            <p:cNvSpPr/>
            <p:nvPr/>
          </p:nvSpPr>
          <p:spPr>
            <a:xfrm>
              <a:off x="162561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C210F98-EDE1-41E7-97CA-C38CA0E37130}"/>
                </a:ext>
              </a:extLst>
            </p:cNvPr>
            <p:cNvSpPr/>
            <p:nvPr/>
          </p:nvSpPr>
          <p:spPr>
            <a:xfrm>
              <a:off x="711836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2C669729-2927-43F8-96E2-080001B80EA7}"/>
                </a:ext>
              </a:extLst>
            </p:cNvPr>
            <p:cNvSpPr/>
            <p:nvPr/>
          </p:nvSpPr>
          <p:spPr>
            <a:xfrm>
              <a:off x="462053" y="7155311"/>
              <a:ext cx="299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E803A3D-3A5F-487D-B379-AF7609E45AB8}"/>
                </a:ext>
              </a:extLst>
            </p:cNvPr>
            <p:cNvSpPr/>
            <p:nvPr/>
          </p:nvSpPr>
          <p:spPr>
            <a:xfrm>
              <a:off x="293621" y="6484386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058135A-E0A9-4722-8D29-9488FE1AB457}"/>
                </a:ext>
              </a:extLst>
            </p:cNvPr>
            <p:cNvSpPr/>
            <p:nvPr/>
          </p:nvSpPr>
          <p:spPr>
            <a:xfrm>
              <a:off x="1497338" y="6484386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86C79A-40B4-4246-849F-BE66B478F22F}"/>
                </a:ext>
              </a:extLst>
            </p:cNvPr>
            <p:cNvSpPr/>
            <p:nvPr/>
          </p:nvSpPr>
          <p:spPr>
            <a:xfrm>
              <a:off x="1497338" y="7153811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025EF2B-491A-4C30-81F7-B6D94799869B}"/>
                </a:ext>
              </a:extLst>
            </p:cNvPr>
            <p:cNvSpPr/>
            <p:nvPr/>
          </p:nvSpPr>
          <p:spPr>
            <a:xfrm>
              <a:off x="1351439" y="6635628"/>
              <a:ext cx="299492" cy="1323538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0B95F9B-1DED-4820-B0E0-79D25B0A5B6D}"/>
                </a:ext>
              </a:extLst>
            </p:cNvPr>
            <p:cNvSpPr/>
            <p:nvPr/>
          </p:nvSpPr>
          <p:spPr>
            <a:xfrm>
              <a:off x="2192814" y="6495998"/>
              <a:ext cx="299492" cy="1463167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610305E-2A08-431A-8E8B-A90BC4115FF7}"/>
                </a:ext>
              </a:extLst>
            </p:cNvPr>
            <p:cNvSpPr/>
            <p:nvPr/>
          </p:nvSpPr>
          <p:spPr>
            <a:xfrm>
              <a:off x="1921169" y="6635628"/>
              <a:ext cx="299492" cy="66549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A61F15A-8FD6-4004-9C71-265C4714FF44}"/>
                </a:ext>
              </a:extLst>
            </p:cNvPr>
            <p:cNvSpPr/>
            <p:nvPr/>
          </p:nvSpPr>
          <p:spPr>
            <a:xfrm>
              <a:off x="3034189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43D3D93-0DC5-454D-AE22-4AD452C85835}"/>
                </a:ext>
              </a:extLst>
            </p:cNvPr>
            <p:cNvSpPr/>
            <p:nvPr/>
          </p:nvSpPr>
          <p:spPr>
            <a:xfrm>
              <a:off x="3589815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699EB67-6EFB-46E2-86A4-00573BE4254A}"/>
                </a:ext>
              </a:extLst>
            </p:cNvPr>
            <p:cNvSpPr/>
            <p:nvPr/>
          </p:nvSpPr>
          <p:spPr>
            <a:xfrm>
              <a:off x="2490899" y="7676590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53AE320-82F7-4CEC-8489-3061AFCCC77C}"/>
                </a:ext>
              </a:extLst>
            </p:cNvPr>
            <p:cNvSpPr/>
            <p:nvPr/>
          </p:nvSpPr>
          <p:spPr>
            <a:xfrm>
              <a:off x="3171197" y="7153810"/>
              <a:ext cx="594766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6A6EE362-F75A-4D71-A9A4-FC6C5A917B4D}"/>
                </a:ext>
              </a:extLst>
            </p:cNvPr>
            <p:cNvSpPr/>
            <p:nvPr/>
          </p:nvSpPr>
          <p:spPr>
            <a:xfrm>
              <a:off x="3144795" y="6495998"/>
              <a:ext cx="621168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4535C2B-8A7A-4F72-A70D-154F1690DB81}"/>
                </a:ext>
              </a:extLst>
            </p:cNvPr>
            <p:cNvSpPr/>
            <p:nvPr/>
          </p:nvSpPr>
          <p:spPr>
            <a:xfrm>
              <a:off x="3865835" y="6495998"/>
              <a:ext cx="863418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F01EFBD-A2C7-4A75-933C-4CC6C67EF685}"/>
                </a:ext>
              </a:extLst>
            </p:cNvPr>
            <p:cNvSpPr/>
            <p:nvPr/>
          </p:nvSpPr>
          <p:spPr>
            <a:xfrm>
              <a:off x="4164535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F30AE81-534B-4A71-9DCB-544F77EAB95F}"/>
                </a:ext>
              </a:extLst>
            </p:cNvPr>
            <p:cNvSpPr/>
            <p:nvPr/>
          </p:nvSpPr>
          <p:spPr>
            <a:xfrm>
              <a:off x="4739255" y="6495998"/>
              <a:ext cx="863418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F89F001-09EE-4203-A491-888442B80885}"/>
                </a:ext>
              </a:extLst>
            </p:cNvPr>
            <p:cNvSpPr/>
            <p:nvPr/>
          </p:nvSpPr>
          <p:spPr>
            <a:xfrm>
              <a:off x="4739255" y="7257998"/>
              <a:ext cx="745648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051F04E-15A3-4F43-9E64-62A7C03A219A}"/>
                </a:ext>
              </a:extLst>
            </p:cNvPr>
            <p:cNvSpPr/>
            <p:nvPr/>
          </p:nvSpPr>
          <p:spPr>
            <a:xfrm>
              <a:off x="4741434" y="6647310"/>
              <a:ext cx="299492" cy="131185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F063D3A-B85F-452B-B13D-B2DA4DAEB75C}"/>
                </a:ext>
              </a:extLst>
            </p:cNvPr>
            <p:cNvSpPr/>
            <p:nvPr/>
          </p:nvSpPr>
          <p:spPr>
            <a:xfrm>
              <a:off x="5575674" y="6647311"/>
              <a:ext cx="299492" cy="1158876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3353DA4-2507-4DC2-8A92-AD3224C20C0C}"/>
                </a:ext>
              </a:extLst>
            </p:cNvPr>
            <p:cNvSpPr/>
            <p:nvPr/>
          </p:nvSpPr>
          <p:spPr>
            <a:xfrm>
              <a:off x="6227457" y="6647311"/>
              <a:ext cx="299492" cy="1158876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3ED013D-3693-4CC2-9C5F-180DACB705C2}"/>
                </a:ext>
              </a:extLst>
            </p:cNvPr>
            <p:cNvSpPr/>
            <p:nvPr/>
          </p:nvSpPr>
          <p:spPr>
            <a:xfrm>
              <a:off x="5725420" y="7676590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15F322F-9B95-43ED-BA5A-F6B96C83DE93}"/>
                </a:ext>
              </a:extLst>
            </p:cNvPr>
            <p:cNvSpPr/>
            <p:nvPr/>
          </p:nvSpPr>
          <p:spPr>
            <a:xfrm>
              <a:off x="5725420" y="6493324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5B728A8-6FB2-48B8-A26B-B0B6E80A3632}"/>
                </a:ext>
              </a:extLst>
            </p:cNvPr>
            <p:cNvSpPr/>
            <p:nvPr/>
          </p:nvSpPr>
          <p:spPr>
            <a:xfrm>
              <a:off x="6409640" y="6493324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984E5E8-9B1F-4DDD-A904-3A71444FEBCF}"/>
                </a:ext>
              </a:extLst>
            </p:cNvPr>
            <p:cNvSpPr/>
            <p:nvPr/>
          </p:nvSpPr>
          <p:spPr>
            <a:xfrm>
              <a:off x="6409640" y="7310061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56D1B118-4B7C-4388-BF2A-C6376C03EC2C}"/>
                </a:ext>
              </a:extLst>
            </p:cNvPr>
            <p:cNvSpPr/>
            <p:nvPr/>
          </p:nvSpPr>
          <p:spPr>
            <a:xfrm>
              <a:off x="6409914" y="6647311"/>
              <a:ext cx="299492" cy="1311854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0FCDEDF-AA82-4D69-8035-F27B2FC89474}"/>
                </a:ext>
              </a:extLst>
            </p:cNvPr>
            <p:cNvSpPr/>
            <p:nvPr/>
          </p:nvSpPr>
          <p:spPr>
            <a:xfrm>
              <a:off x="6868376" y="7153809"/>
              <a:ext cx="224683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2710A11-A756-4A60-87E7-6459C42F5F03}"/>
                </a:ext>
              </a:extLst>
            </p:cNvPr>
            <p:cNvSpPr/>
            <p:nvPr/>
          </p:nvSpPr>
          <p:spPr>
            <a:xfrm>
              <a:off x="6868376" y="6634611"/>
              <a:ext cx="224683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AF1411-6720-445D-92BE-43F3EEA8C492}"/>
                </a:ext>
              </a:extLst>
            </p:cNvPr>
            <p:cNvSpPr/>
            <p:nvPr/>
          </p:nvSpPr>
          <p:spPr>
            <a:xfrm>
              <a:off x="7029500" y="6895043"/>
              <a:ext cx="224683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41712A8D-4497-46AF-BD19-FE1445E11FC6}"/>
                </a:ext>
              </a:extLst>
            </p:cNvPr>
            <p:cNvSpPr/>
            <p:nvPr/>
          </p:nvSpPr>
          <p:spPr>
            <a:xfrm>
              <a:off x="7252029" y="6647311"/>
              <a:ext cx="299492" cy="1311854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04823B7-FB5F-4F6F-8689-F26197578D61}"/>
                </a:ext>
              </a:extLst>
            </p:cNvPr>
            <p:cNvSpPr/>
            <p:nvPr/>
          </p:nvSpPr>
          <p:spPr>
            <a:xfrm>
              <a:off x="7029499" y="7436385"/>
              <a:ext cx="224683" cy="365122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165A732-0C94-43A8-8CE9-6403632AA996}"/>
                </a:ext>
              </a:extLst>
            </p:cNvPr>
            <p:cNvSpPr/>
            <p:nvPr/>
          </p:nvSpPr>
          <p:spPr>
            <a:xfrm>
              <a:off x="7029500" y="7681027"/>
              <a:ext cx="224683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5153E63-7AB4-4EB7-9F75-8C6B9FFF02B5}"/>
                </a:ext>
              </a:extLst>
            </p:cNvPr>
            <p:cNvSpPr/>
            <p:nvPr/>
          </p:nvSpPr>
          <p:spPr>
            <a:xfrm>
              <a:off x="6869330" y="7224571"/>
              <a:ext cx="224683" cy="365122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58AD2A2-D6BB-4CFA-90CB-4E890A2740EA}"/>
                </a:ext>
              </a:extLst>
            </p:cNvPr>
            <p:cNvSpPr/>
            <p:nvPr/>
          </p:nvSpPr>
          <p:spPr>
            <a:xfrm>
              <a:off x="7630109" y="6647311"/>
              <a:ext cx="299492" cy="1311854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FA88D5E-CECF-437B-A595-B186CE1844D5}"/>
                </a:ext>
              </a:extLst>
            </p:cNvPr>
            <p:cNvSpPr/>
            <p:nvPr/>
          </p:nvSpPr>
          <p:spPr>
            <a:xfrm>
              <a:off x="8012626" y="6647311"/>
              <a:ext cx="299492" cy="1311854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8121A44-E61A-4B7D-A707-C0F0B48D61CA}"/>
                </a:ext>
              </a:extLst>
            </p:cNvPr>
            <p:cNvSpPr/>
            <p:nvPr/>
          </p:nvSpPr>
          <p:spPr>
            <a:xfrm>
              <a:off x="7505290" y="6493324"/>
              <a:ext cx="566492" cy="282575"/>
            </a:xfrm>
            <a:prstGeom prst="rect">
              <a:avLst/>
            </a:prstGeom>
            <a:solidFill>
              <a:srgbClr val="00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6556D7A-69DD-4DDF-BF5B-683E32F963AE}"/>
              </a:ext>
            </a:extLst>
          </p:cNvPr>
          <p:cNvGrpSpPr/>
          <p:nvPr/>
        </p:nvGrpSpPr>
        <p:grpSpPr>
          <a:xfrm>
            <a:off x="8857385" y="1759559"/>
            <a:ext cx="8149557" cy="1474780"/>
            <a:chOff x="8557972" y="83602"/>
            <a:chExt cx="8149557" cy="1474780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3442B6A-6E81-4CB1-A68A-878A3197AB3B}"/>
                </a:ext>
              </a:extLst>
            </p:cNvPr>
            <p:cNvSpPr/>
            <p:nvPr/>
          </p:nvSpPr>
          <p:spPr>
            <a:xfrm>
              <a:off x="8557972" y="246526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9B9CF19-35DD-4865-A6F3-655FEA2A95A5}"/>
                </a:ext>
              </a:extLst>
            </p:cNvPr>
            <p:cNvSpPr/>
            <p:nvPr/>
          </p:nvSpPr>
          <p:spPr>
            <a:xfrm>
              <a:off x="9107247" y="246526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CE3D67E-086D-402C-981D-99502E4A6FD2}"/>
                </a:ext>
              </a:extLst>
            </p:cNvPr>
            <p:cNvSpPr/>
            <p:nvPr/>
          </p:nvSpPr>
          <p:spPr>
            <a:xfrm>
              <a:off x="8857464" y="754527"/>
              <a:ext cx="299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0A4D3AFA-65AE-4FC9-9DD4-1DF24C18C200}"/>
                </a:ext>
              </a:extLst>
            </p:cNvPr>
            <p:cNvSpPr/>
            <p:nvPr/>
          </p:nvSpPr>
          <p:spPr>
            <a:xfrm>
              <a:off x="8689032" y="83602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8D9F0D7-5227-4A28-AE2B-9A212097828E}"/>
                </a:ext>
              </a:extLst>
            </p:cNvPr>
            <p:cNvSpPr/>
            <p:nvPr/>
          </p:nvSpPr>
          <p:spPr>
            <a:xfrm>
              <a:off x="9892749" y="83602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7FA55CC9-9083-4475-949F-0AEA605ED003}"/>
                </a:ext>
              </a:extLst>
            </p:cNvPr>
            <p:cNvSpPr/>
            <p:nvPr/>
          </p:nvSpPr>
          <p:spPr>
            <a:xfrm>
              <a:off x="9892749" y="753027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648A9C4-73FE-45AA-AA92-40DB41CEB5CA}"/>
                </a:ext>
              </a:extLst>
            </p:cNvPr>
            <p:cNvSpPr/>
            <p:nvPr/>
          </p:nvSpPr>
          <p:spPr>
            <a:xfrm>
              <a:off x="9746850" y="234844"/>
              <a:ext cx="299492" cy="1323538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861469C6-B85F-4DA2-A23A-38CB0DC7566A}"/>
                </a:ext>
              </a:extLst>
            </p:cNvPr>
            <p:cNvSpPr/>
            <p:nvPr/>
          </p:nvSpPr>
          <p:spPr>
            <a:xfrm>
              <a:off x="10588225" y="95214"/>
              <a:ext cx="299492" cy="1463167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C7FAFB8B-83EB-4381-9871-56F17EBA4188}"/>
                </a:ext>
              </a:extLst>
            </p:cNvPr>
            <p:cNvSpPr/>
            <p:nvPr/>
          </p:nvSpPr>
          <p:spPr>
            <a:xfrm>
              <a:off x="10316580" y="234844"/>
              <a:ext cx="299492" cy="66549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8A4B1B0-D6E5-46F6-8A81-3B09DEA0885B}"/>
                </a:ext>
              </a:extLst>
            </p:cNvPr>
            <p:cNvSpPr/>
            <p:nvPr/>
          </p:nvSpPr>
          <p:spPr>
            <a:xfrm>
              <a:off x="11429600" y="246526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E75D779-F71A-4012-9284-3EA62F2B88A0}"/>
                </a:ext>
              </a:extLst>
            </p:cNvPr>
            <p:cNvSpPr/>
            <p:nvPr/>
          </p:nvSpPr>
          <p:spPr>
            <a:xfrm>
              <a:off x="11985226" y="246526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96A2A7BB-6D27-41C5-8EFC-985DE7318A38}"/>
                </a:ext>
              </a:extLst>
            </p:cNvPr>
            <p:cNvSpPr/>
            <p:nvPr/>
          </p:nvSpPr>
          <p:spPr>
            <a:xfrm>
              <a:off x="10886310" y="1275806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DD36E3D-98B2-489D-9D6A-B69E1CE00A80}"/>
                </a:ext>
              </a:extLst>
            </p:cNvPr>
            <p:cNvSpPr/>
            <p:nvPr/>
          </p:nvSpPr>
          <p:spPr>
            <a:xfrm>
              <a:off x="11566608" y="753026"/>
              <a:ext cx="594766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771D2D8-444F-47C3-998D-0CAAA98CCC4B}"/>
                </a:ext>
              </a:extLst>
            </p:cNvPr>
            <p:cNvSpPr/>
            <p:nvPr/>
          </p:nvSpPr>
          <p:spPr>
            <a:xfrm>
              <a:off x="11540206" y="95214"/>
              <a:ext cx="621168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33B3F48-56CD-4072-BF7B-6BAE6BCEE90A}"/>
                </a:ext>
              </a:extLst>
            </p:cNvPr>
            <p:cNvSpPr/>
            <p:nvPr/>
          </p:nvSpPr>
          <p:spPr>
            <a:xfrm>
              <a:off x="12261246" y="95214"/>
              <a:ext cx="863418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96F3837-D9E9-4D92-974E-A770BF9473C3}"/>
                </a:ext>
              </a:extLst>
            </p:cNvPr>
            <p:cNvSpPr/>
            <p:nvPr/>
          </p:nvSpPr>
          <p:spPr>
            <a:xfrm>
              <a:off x="12559946" y="246526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23F94783-CD5D-4566-8EF5-1DBDA31FC990}"/>
                </a:ext>
              </a:extLst>
            </p:cNvPr>
            <p:cNvSpPr/>
            <p:nvPr/>
          </p:nvSpPr>
          <p:spPr>
            <a:xfrm>
              <a:off x="13134666" y="95214"/>
              <a:ext cx="863418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205D8EC-7297-4034-B008-62CFB1A791E0}"/>
                </a:ext>
              </a:extLst>
            </p:cNvPr>
            <p:cNvSpPr/>
            <p:nvPr/>
          </p:nvSpPr>
          <p:spPr>
            <a:xfrm>
              <a:off x="13134666" y="857214"/>
              <a:ext cx="745648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FD4B9AB1-FE16-482A-A7AF-A31113BEFFC1}"/>
                </a:ext>
              </a:extLst>
            </p:cNvPr>
            <p:cNvSpPr/>
            <p:nvPr/>
          </p:nvSpPr>
          <p:spPr>
            <a:xfrm>
              <a:off x="13136845" y="246526"/>
              <a:ext cx="299492" cy="131185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C5589301-5605-4B2D-9B22-09768C59F1C3}"/>
                </a:ext>
              </a:extLst>
            </p:cNvPr>
            <p:cNvSpPr/>
            <p:nvPr/>
          </p:nvSpPr>
          <p:spPr>
            <a:xfrm>
              <a:off x="13971085" y="246527"/>
              <a:ext cx="299492" cy="1158876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1E0C4289-0D92-49F4-94DD-8E6396E584FF}"/>
                </a:ext>
              </a:extLst>
            </p:cNvPr>
            <p:cNvSpPr/>
            <p:nvPr/>
          </p:nvSpPr>
          <p:spPr>
            <a:xfrm>
              <a:off x="14622868" y="246527"/>
              <a:ext cx="299492" cy="1158876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1840963B-EF60-4E40-A91C-89EE326A6DB8}"/>
                </a:ext>
              </a:extLst>
            </p:cNvPr>
            <p:cNvSpPr/>
            <p:nvPr/>
          </p:nvSpPr>
          <p:spPr>
            <a:xfrm>
              <a:off x="14120831" y="1275806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DA07288-A6D1-4152-B46A-7B61321F13E5}"/>
                </a:ext>
              </a:extLst>
            </p:cNvPr>
            <p:cNvSpPr/>
            <p:nvPr/>
          </p:nvSpPr>
          <p:spPr>
            <a:xfrm>
              <a:off x="14120831" y="92540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711E2E8-B25E-4D51-A98E-1087EA340D47}"/>
                </a:ext>
              </a:extLst>
            </p:cNvPr>
            <p:cNvSpPr/>
            <p:nvPr/>
          </p:nvSpPr>
          <p:spPr>
            <a:xfrm>
              <a:off x="14805051" y="92540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2D56F8DF-E572-4218-A2C6-9C0D799BE99C}"/>
                </a:ext>
              </a:extLst>
            </p:cNvPr>
            <p:cNvSpPr/>
            <p:nvPr/>
          </p:nvSpPr>
          <p:spPr>
            <a:xfrm>
              <a:off x="14805051" y="909277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B92714AF-FBDB-4BCF-A298-519D4EEFA1DB}"/>
                </a:ext>
              </a:extLst>
            </p:cNvPr>
            <p:cNvSpPr/>
            <p:nvPr/>
          </p:nvSpPr>
          <p:spPr>
            <a:xfrm>
              <a:off x="14805325" y="246527"/>
              <a:ext cx="299492" cy="1311854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AEACDAC-5ECF-4C43-BFAB-F1C3CC176E25}"/>
                </a:ext>
              </a:extLst>
            </p:cNvPr>
            <p:cNvSpPr/>
            <p:nvPr/>
          </p:nvSpPr>
          <p:spPr>
            <a:xfrm>
              <a:off x="15263787" y="753025"/>
              <a:ext cx="224683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0E0B837-BA95-4A90-BA11-E4B7D7F676CA}"/>
                </a:ext>
              </a:extLst>
            </p:cNvPr>
            <p:cNvSpPr/>
            <p:nvPr/>
          </p:nvSpPr>
          <p:spPr>
            <a:xfrm>
              <a:off x="15263787" y="233827"/>
              <a:ext cx="224683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3C30C27-6C83-46B7-9828-8464A43B3F88}"/>
                </a:ext>
              </a:extLst>
            </p:cNvPr>
            <p:cNvSpPr/>
            <p:nvPr/>
          </p:nvSpPr>
          <p:spPr>
            <a:xfrm>
              <a:off x="15424911" y="494259"/>
              <a:ext cx="224683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9449D5-3649-4CEC-8982-5A3D25B75198}"/>
                </a:ext>
              </a:extLst>
            </p:cNvPr>
            <p:cNvSpPr/>
            <p:nvPr/>
          </p:nvSpPr>
          <p:spPr>
            <a:xfrm>
              <a:off x="15647440" y="246527"/>
              <a:ext cx="299492" cy="1311854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B80A9A9C-B211-4595-9BFE-33CB01F5AA76}"/>
                </a:ext>
              </a:extLst>
            </p:cNvPr>
            <p:cNvSpPr/>
            <p:nvPr/>
          </p:nvSpPr>
          <p:spPr>
            <a:xfrm>
              <a:off x="15382575" y="1035601"/>
              <a:ext cx="224683" cy="365122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08B3D12-6148-4366-8D8E-7C37C13D9241}"/>
                </a:ext>
              </a:extLst>
            </p:cNvPr>
            <p:cNvSpPr/>
            <p:nvPr/>
          </p:nvSpPr>
          <p:spPr>
            <a:xfrm>
              <a:off x="15382576" y="1271776"/>
              <a:ext cx="224683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F5AE73F-D05E-496C-BC63-581F4D450714}"/>
                </a:ext>
              </a:extLst>
            </p:cNvPr>
            <p:cNvSpPr/>
            <p:nvPr/>
          </p:nvSpPr>
          <p:spPr>
            <a:xfrm>
              <a:off x="15264741" y="823787"/>
              <a:ext cx="224683" cy="365122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498C8021-2F9C-40EE-9459-05A077405277}"/>
                </a:ext>
              </a:extLst>
            </p:cNvPr>
            <p:cNvSpPr/>
            <p:nvPr/>
          </p:nvSpPr>
          <p:spPr>
            <a:xfrm>
              <a:off x="16025520" y="246527"/>
              <a:ext cx="299492" cy="1311854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66E359BE-DA8B-4A89-AAC6-C2E837968BBF}"/>
                </a:ext>
              </a:extLst>
            </p:cNvPr>
            <p:cNvSpPr/>
            <p:nvPr/>
          </p:nvSpPr>
          <p:spPr>
            <a:xfrm>
              <a:off x="16408037" y="246527"/>
              <a:ext cx="299492" cy="1311854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DA55D04E-09C7-4781-9A5F-373565C35A0C}"/>
                </a:ext>
              </a:extLst>
            </p:cNvPr>
            <p:cNvSpPr/>
            <p:nvPr/>
          </p:nvSpPr>
          <p:spPr>
            <a:xfrm>
              <a:off x="15900701" y="92540"/>
              <a:ext cx="566492" cy="282575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48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은호</dc:creator>
  <cp:lastModifiedBy>김 은호</cp:lastModifiedBy>
  <cp:revision>3</cp:revision>
  <dcterms:created xsi:type="dcterms:W3CDTF">2022-02-12T17:25:51Z</dcterms:created>
  <dcterms:modified xsi:type="dcterms:W3CDTF">2022-02-12T18:06:14Z</dcterms:modified>
</cp:coreProperties>
</file>