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B05-5460-4F00-AE44-9A670770C698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8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B05-5460-4F00-AE44-9A670770C698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6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B05-5460-4F00-AE44-9A670770C698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7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B05-5460-4F00-AE44-9A670770C698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89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B05-5460-4F00-AE44-9A670770C698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37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B05-5460-4F00-AE44-9A670770C698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63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B05-5460-4F00-AE44-9A670770C698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70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B05-5460-4F00-AE44-9A670770C698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7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B05-5460-4F00-AE44-9A670770C698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56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B05-5460-4F00-AE44-9A670770C698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57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B05-5460-4F00-AE44-9A670770C698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61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8AB05-5460-4F00-AE44-9A670770C698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A79C-9D4B-468C-8218-948717120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9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34890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309240319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8863673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5398943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3600744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2119227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7065586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2856929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0342354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3267963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7323654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9132458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2431101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0754141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012553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8231523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416585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262194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42320114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4664112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6244482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8222888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7074551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3483949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2439234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8352593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1954249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4919881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1973749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2753641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1991865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8058626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4031136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2104526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8077603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406028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0716729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67133353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6978804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905703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610749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8196342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0961842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680324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3682323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682742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007663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075273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53613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89512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53683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5091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52017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99749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4666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56853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9247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03196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72557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4453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4905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517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2123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7544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5864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9004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40373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8676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7276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65383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948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2843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7488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6818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9971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0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3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5953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309240319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8863673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5398943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3600744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2119227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7065586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2856929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0342354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3267963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7323654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9132458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2431101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0754141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012553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8231523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416585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262194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42320114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4664112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6244482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8222888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7074551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3483949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2439234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8352593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1954249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4919881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1973749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2753641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1991865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8058626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4031136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2104526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8077603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406028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0716729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67133353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6978804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905703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610749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8196342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0961842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680324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3682323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682742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007663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075273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53613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89512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53683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5091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52017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99749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4666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56853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9247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03196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72557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4453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4905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517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2123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7544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5864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9004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40373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8676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7276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65383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948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2843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7488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6818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9971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0409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286" y="3806540"/>
            <a:ext cx="745427" cy="12626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041" y="2029397"/>
            <a:ext cx="1127951" cy="12726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023" y="2017742"/>
            <a:ext cx="1127951" cy="12726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005" y="2029397"/>
            <a:ext cx="1227704" cy="12610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2023" y="1013006"/>
            <a:ext cx="1127951" cy="7466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532023" y="5069202"/>
            <a:ext cx="1127951" cy="7466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1015" y="2777340"/>
            <a:ext cx="1042656" cy="13033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0320" y="1"/>
            <a:ext cx="2010579" cy="175967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5815875"/>
            <a:ext cx="1011936" cy="104212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1937" y="5815874"/>
            <a:ext cx="1053705" cy="104212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5642" y="5815873"/>
            <a:ext cx="1011936" cy="10421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5998" y="0"/>
            <a:ext cx="1036322" cy="102376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83246" y="1"/>
            <a:ext cx="992105" cy="102376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" y="0"/>
            <a:ext cx="5082145" cy="101300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22741" y="975617"/>
            <a:ext cx="5553663" cy="83490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88041" y="2789"/>
            <a:ext cx="556272" cy="53365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18151" y="1"/>
            <a:ext cx="540740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5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84064" cy="10241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064" y="0"/>
            <a:ext cx="1024128" cy="10241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0"/>
            <a:ext cx="1024128" cy="1024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122" y="3816096"/>
            <a:ext cx="524139" cy="12435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904" y="2722473"/>
            <a:ext cx="1024128" cy="5205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936" y="2701182"/>
            <a:ext cx="1024128" cy="5205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968" y="2353056"/>
            <a:ext cx="857273" cy="8900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49" y="1"/>
            <a:ext cx="487680" cy="4876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329" y="6572"/>
            <a:ext cx="481109" cy="4811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22" y="-1"/>
            <a:ext cx="487682" cy="4876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129" y="6572"/>
            <a:ext cx="488532" cy="48110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27776"/>
            <a:ext cx="1030223" cy="10302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23" y="5826110"/>
            <a:ext cx="995366" cy="99536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00379" y="5827776"/>
            <a:ext cx="483305" cy="10302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714" y="5827776"/>
            <a:ext cx="1030223" cy="103022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841" y="5827775"/>
            <a:ext cx="1030225" cy="10302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063" y="5827775"/>
            <a:ext cx="1045420" cy="10454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0" y="1036319"/>
            <a:ext cx="55839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50" dirty="0" smtClean="0"/>
              <a:t>당신은 쥐를 공격하여 </a:t>
            </a:r>
            <a:r>
              <a:rPr lang="en-US" altLang="ko-KR" sz="1450" dirty="0" smtClean="0"/>
              <a:t>15</a:t>
            </a:r>
            <a:r>
              <a:rPr lang="ko-KR" altLang="en-US" sz="1450" dirty="0" smtClean="0"/>
              <a:t>의 피해를 주었습니다</a:t>
            </a:r>
            <a:r>
              <a:rPr lang="en-US" altLang="ko-KR" sz="1450" dirty="0" smtClean="0"/>
              <a:t>.</a:t>
            </a:r>
          </a:p>
          <a:p>
            <a:r>
              <a:rPr lang="ko-KR" altLang="en-US" sz="1450" dirty="0" smtClean="0"/>
              <a:t>쥐가 당신을 공격하여 </a:t>
            </a:r>
            <a:r>
              <a:rPr lang="en-US" altLang="ko-KR" sz="1450" dirty="0" smtClean="0"/>
              <a:t>2</a:t>
            </a:r>
            <a:r>
              <a:rPr lang="ko-KR" altLang="en-US" sz="1450" dirty="0" smtClean="0"/>
              <a:t>의 피해를 주었습니다</a:t>
            </a:r>
            <a:r>
              <a:rPr lang="en-US" altLang="ko-KR" sz="1450" dirty="0" smtClean="0"/>
              <a:t>.</a:t>
            </a:r>
          </a:p>
          <a:p>
            <a:r>
              <a:rPr lang="ko-KR" altLang="en-US" sz="1450" dirty="0" smtClean="0"/>
              <a:t>개가 당신을 공격하여 </a:t>
            </a:r>
            <a:r>
              <a:rPr lang="en-US" altLang="ko-KR" sz="1450" dirty="0"/>
              <a:t>4</a:t>
            </a:r>
            <a:r>
              <a:rPr lang="ko-KR" altLang="en-US" sz="1450" dirty="0" smtClean="0"/>
              <a:t>의 피해를 주었습니다</a:t>
            </a:r>
            <a:r>
              <a:rPr lang="en-US" altLang="ko-KR" sz="1450" dirty="0" smtClean="0"/>
              <a:t>.</a:t>
            </a:r>
            <a:endParaRPr lang="ko-KR" altLang="en-US" sz="145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793" y="1993011"/>
            <a:ext cx="506350" cy="50635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239" y="2036249"/>
            <a:ext cx="552996" cy="55299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179078" y="6572"/>
            <a:ext cx="2049114" cy="181457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815605" y="2017396"/>
            <a:ext cx="256031" cy="1292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600159" y="2022968"/>
            <a:ext cx="256031" cy="1292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379014" y="2017395"/>
            <a:ext cx="256031" cy="1292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822059" y="2246187"/>
            <a:ext cx="249577" cy="106337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607327" y="2036249"/>
            <a:ext cx="248863" cy="127331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384713" y="2840736"/>
            <a:ext cx="233791" cy="46882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83935" y="1005579"/>
            <a:ext cx="1060703" cy="78664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10800000">
            <a:off x="5546624" y="5068564"/>
            <a:ext cx="1060703" cy="78664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376642" y="2785306"/>
            <a:ext cx="1082232" cy="133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95869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309240319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8863673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5398943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3600744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2119227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7065586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2856929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0342354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3267963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7323654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9132458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2431101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0754141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012553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8231523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416585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262194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42320114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4664112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6244482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8222888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7074551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3483949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2439234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8352593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1954249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4919881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1973749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2753641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1991865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8058626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4031136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2104526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8077603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406028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0716729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67133353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6978804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905703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610749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8196342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0961842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680324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3682323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682742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007663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075273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53613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89512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53683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5091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52017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99749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4666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56853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9247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03196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72557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4453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4905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517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2123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7544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5864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9004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40373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8676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7276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65383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948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2843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7488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6818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9971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0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8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34179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309240319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8863673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5398943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3600744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2119227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7065586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2856929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0342354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3267963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7323654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9132458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2431101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0754141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012553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8231523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416585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262194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42320114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4664112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6244482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8222888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7074551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3483949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2439234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8352593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1954249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4919881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1973749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2753641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1991865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8058626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4031136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2104526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8077603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406028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0716729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67133353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6978804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905703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610749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8196342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0961842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680324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3682323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682742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007663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075273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53613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89512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53683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5091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52017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99749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24666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56853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9247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03196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72557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4453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4905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517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2123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7544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5864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9004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40373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8676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7276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65383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948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2843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7488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6818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9971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00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4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24</Words>
  <Application>Microsoft Office PowerPoint</Application>
  <PresentationFormat>와이드스크린</PresentationFormat>
  <Paragraphs>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Seonghun</dc:creator>
  <cp:lastModifiedBy>Jeong Seonghun</cp:lastModifiedBy>
  <cp:revision>20</cp:revision>
  <dcterms:created xsi:type="dcterms:W3CDTF">2018-07-18T05:38:43Z</dcterms:created>
  <dcterms:modified xsi:type="dcterms:W3CDTF">2018-07-26T07:08:01Z</dcterms:modified>
</cp:coreProperties>
</file>