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8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3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7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AB05-5460-4F00-AE44-9A670770C69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218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953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86" y="3806540"/>
            <a:ext cx="745427" cy="12626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41" y="2029397"/>
            <a:ext cx="1127951" cy="1272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23" y="2017742"/>
            <a:ext cx="1127951" cy="1272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05" y="2029397"/>
            <a:ext cx="1227704" cy="1261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023" y="1013006"/>
            <a:ext cx="1127951" cy="74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532023" y="5069202"/>
            <a:ext cx="1127951" cy="7466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1015" y="2777340"/>
            <a:ext cx="1042656" cy="1303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0320" y="1"/>
            <a:ext cx="2010579" cy="17596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5815875"/>
            <a:ext cx="1011936" cy="10421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37" y="5815874"/>
            <a:ext cx="1053705" cy="10421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5642" y="5815873"/>
            <a:ext cx="1011936" cy="10421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5998" y="0"/>
            <a:ext cx="1036322" cy="10237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3246" y="1"/>
            <a:ext cx="992105" cy="10237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" y="0"/>
            <a:ext cx="5082145" cy="10130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2741" y="975617"/>
            <a:ext cx="5553663" cy="8349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88041" y="2789"/>
            <a:ext cx="556272" cy="533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18151" y="1"/>
            <a:ext cx="540740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84064" cy="10241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0"/>
            <a:ext cx="1024128" cy="1024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1024128" cy="102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22" y="3816096"/>
            <a:ext cx="524139" cy="1243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04" y="2722473"/>
            <a:ext cx="1024128" cy="5205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36" y="2701182"/>
            <a:ext cx="1024128" cy="5205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68" y="2353056"/>
            <a:ext cx="857273" cy="890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49" y="1"/>
            <a:ext cx="487680" cy="487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29" y="6572"/>
            <a:ext cx="481109" cy="4811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22" y="-1"/>
            <a:ext cx="487682" cy="4876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29" y="6572"/>
            <a:ext cx="488532" cy="4811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7776"/>
            <a:ext cx="1030223" cy="10302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3" y="5826110"/>
            <a:ext cx="995366" cy="9953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0379" y="5827776"/>
            <a:ext cx="483305" cy="10302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14" y="5827776"/>
            <a:ext cx="1030223" cy="10302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1" y="5827775"/>
            <a:ext cx="1030225" cy="10302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3" y="5827775"/>
            <a:ext cx="1045420" cy="10454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1036319"/>
            <a:ext cx="5583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0" dirty="0" smtClean="0"/>
              <a:t>당신은 쥐를 공격하여 </a:t>
            </a:r>
            <a:r>
              <a:rPr lang="en-US" altLang="ko-KR" sz="1450" dirty="0" smtClean="0"/>
              <a:t>15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</a:p>
          <a:p>
            <a:r>
              <a:rPr lang="ko-KR" altLang="en-US" sz="1450" dirty="0" smtClean="0"/>
              <a:t>쥐가 당신을 공격하여 </a:t>
            </a:r>
            <a:r>
              <a:rPr lang="en-US" altLang="ko-KR" sz="1450" dirty="0" smtClean="0"/>
              <a:t>2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</a:p>
          <a:p>
            <a:r>
              <a:rPr lang="ko-KR" altLang="en-US" sz="1450" dirty="0" smtClean="0"/>
              <a:t>개가 당신을 공격하여 </a:t>
            </a:r>
            <a:r>
              <a:rPr lang="en-US" altLang="ko-KR" sz="1450" dirty="0"/>
              <a:t>4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  <a:endParaRPr lang="ko-KR" altLang="en-US" sz="145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93" y="1993011"/>
            <a:ext cx="506350" cy="5063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9" y="2036249"/>
            <a:ext cx="552996" cy="5529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79078" y="6572"/>
            <a:ext cx="2049114" cy="181457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815605" y="2017396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600159" y="2022968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379014" y="2017395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822059" y="2246187"/>
            <a:ext cx="249577" cy="106337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07327" y="2036249"/>
            <a:ext cx="248863" cy="12733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84713" y="2840736"/>
            <a:ext cx="233791" cy="46882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83935" y="1005579"/>
            <a:ext cx="1060703" cy="7866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0800000">
            <a:off x="5546624" y="5068564"/>
            <a:ext cx="1060703" cy="78664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376642" y="2785306"/>
            <a:ext cx="1082232" cy="13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Seonghun</dc:creator>
  <cp:lastModifiedBy>Jeong Seonghun</cp:lastModifiedBy>
  <cp:revision>15</cp:revision>
  <dcterms:created xsi:type="dcterms:W3CDTF">2018-07-18T05:38:43Z</dcterms:created>
  <dcterms:modified xsi:type="dcterms:W3CDTF">2018-07-25T05:21:24Z</dcterms:modified>
</cp:coreProperties>
</file>