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8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6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9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7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3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0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7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6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7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1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489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0924031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863673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539894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360074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211922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7065586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285692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034235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326796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732365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913245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110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075414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12553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823152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416585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62194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232011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466411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624448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822288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707455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48394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923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835259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195424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491988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1973749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275364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199186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8058626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403113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10452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807760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06028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71672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7133353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697880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90570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610749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81963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09618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680324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682323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682742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07663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075273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53613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89512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5368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09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2017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974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666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56853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924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3196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2557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45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905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1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2123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754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5864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900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037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676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727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538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948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84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488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81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97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0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3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953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0924031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863673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539894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360074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211922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7065586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285692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034235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326796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732365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913245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110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075414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12553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823152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416585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62194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232011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466411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624448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822288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707455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48394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923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835259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195424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491988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1973749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275364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199186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8058626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403113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10452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807760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06028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71672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7133353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697880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90570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610749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81963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09618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680324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682323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682742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07663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075273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53613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89512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5368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09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2017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974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666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56853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924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3196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2557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45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905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1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2123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754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5864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900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037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676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727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538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948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84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488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81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97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0409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86" y="3806540"/>
            <a:ext cx="745427" cy="12626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41" y="2029397"/>
            <a:ext cx="1127951" cy="12726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023" y="2017742"/>
            <a:ext cx="1127951" cy="12726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005" y="2029397"/>
            <a:ext cx="1227704" cy="12610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023" y="1013006"/>
            <a:ext cx="1127951" cy="7466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532023" y="5069202"/>
            <a:ext cx="1127951" cy="7466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1015" y="2777340"/>
            <a:ext cx="1042656" cy="13033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0320" y="1"/>
            <a:ext cx="2010579" cy="17596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5815875"/>
            <a:ext cx="1011936" cy="104212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937" y="5815874"/>
            <a:ext cx="1053705" cy="10421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5642" y="5815873"/>
            <a:ext cx="1011936" cy="10421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5998" y="0"/>
            <a:ext cx="1036322" cy="102376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3246" y="1"/>
            <a:ext cx="992105" cy="102376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" y="0"/>
            <a:ext cx="5082145" cy="10130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22741" y="975617"/>
            <a:ext cx="5553663" cy="83490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88041" y="2789"/>
            <a:ext cx="556272" cy="5336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18151" y="1"/>
            <a:ext cx="540740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84064" cy="10241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64" y="0"/>
            <a:ext cx="1024128" cy="10241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0"/>
            <a:ext cx="1024128" cy="1024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22" y="3816096"/>
            <a:ext cx="524139" cy="12435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04" y="2722473"/>
            <a:ext cx="1024128" cy="5205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36" y="2701182"/>
            <a:ext cx="1024128" cy="5205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68" y="2353056"/>
            <a:ext cx="857273" cy="890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49" y="1"/>
            <a:ext cx="487680" cy="4876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329" y="6572"/>
            <a:ext cx="481109" cy="4811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22" y="-1"/>
            <a:ext cx="487682" cy="4876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129" y="6572"/>
            <a:ext cx="488532" cy="4811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27776"/>
            <a:ext cx="1030223" cy="10302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3" y="5826110"/>
            <a:ext cx="995366" cy="9953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00379" y="5827776"/>
            <a:ext cx="483305" cy="10302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14" y="5827776"/>
            <a:ext cx="1030223" cy="103022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1" y="5827775"/>
            <a:ext cx="1030225" cy="10302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63" y="5827775"/>
            <a:ext cx="1045420" cy="10454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1036319"/>
            <a:ext cx="5583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50" dirty="0" smtClean="0"/>
              <a:t>당신은 쥐를 공격하여 </a:t>
            </a:r>
            <a:r>
              <a:rPr lang="en-US" altLang="ko-KR" sz="1450" dirty="0" smtClean="0"/>
              <a:t>15</a:t>
            </a:r>
            <a:r>
              <a:rPr lang="ko-KR" altLang="en-US" sz="1450" dirty="0" smtClean="0"/>
              <a:t>의 피해를 주었습니다</a:t>
            </a:r>
            <a:r>
              <a:rPr lang="en-US" altLang="ko-KR" sz="1450" dirty="0" smtClean="0"/>
              <a:t>.</a:t>
            </a:r>
          </a:p>
          <a:p>
            <a:r>
              <a:rPr lang="ko-KR" altLang="en-US" sz="1450" dirty="0" smtClean="0"/>
              <a:t>쥐가 당신을 공격하여 </a:t>
            </a:r>
            <a:r>
              <a:rPr lang="en-US" altLang="ko-KR" sz="1450" dirty="0" smtClean="0"/>
              <a:t>2</a:t>
            </a:r>
            <a:r>
              <a:rPr lang="ko-KR" altLang="en-US" sz="1450" dirty="0" smtClean="0"/>
              <a:t>의 피해를 주었습니다</a:t>
            </a:r>
            <a:r>
              <a:rPr lang="en-US" altLang="ko-KR" sz="1450" dirty="0" smtClean="0"/>
              <a:t>.</a:t>
            </a:r>
          </a:p>
          <a:p>
            <a:r>
              <a:rPr lang="ko-KR" altLang="en-US" sz="1450" dirty="0" smtClean="0"/>
              <a:t>개가 당신을 공격하여 </a:t>
            </a:r>
            <a:r>
              <a:rPr lang="en-US" altLang="ko-KR" sz="1450" dirty="0"/>
              <a:t>4</a:t>
            </a:r>
            <a:r>
              <a:rPr lang="ko-KR" altLang="en-US" sz="1450" dirty="0" smtClean="0"/>
              <a:t>의 피해를 주었습니다</a:t>
            </a:r>
            <a:r>
              <a:rPr lang="en-US" altLang="ko-KR" sz="1450" dirty="0" smtClean="0"/>
              <a:t>.</a:t>
            </a:r>
            <a:endParaRPr lang="ko-KR" altLang="en-US" sz="145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793" y="1993011"/>
            <a:ext cx="506350" cy="50635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39" y="2036249"/>
            <a:ext cx="552996" cy="55299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79078" y="6572"/>
            <a:ext cx="2049114" cy="181457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815605" y="2017396"/>
            <a:ext cx="256031" cy="1292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600159" y="2022968"/>
            <a:ext cx="256031" cy="1292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379014" y="2017395"/>
            <a:ext cx="256031" cy="1292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822059" y="2246187"/>
            <a:ext cx="249577" cy="106337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07327" y="2036249"/>
            <a:ext cx="248863" cy="127331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384713" y="2840736"/>
            <a:ext cx="233791" cy="46882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83935" y="1005579"/>
            <a:ext cx="1060703" cy="78664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10800000">
            <a:off x="5546624" y="5068564"/>
            <a:ext cx="1060703" cy="78664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376642" y="2785306"/>
            <a:ext cx="1082232" cy="133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9586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0924031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863673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539894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360074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211922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7065586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285692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034235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326796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732365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913245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110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075414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12553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823152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416585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62194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232011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466411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624448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822288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707455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48394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923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835259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195424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491988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1973749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275364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199186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8058626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403113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10452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807760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06028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71672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7133353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697880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90570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610749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81963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09618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680324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682323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682742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07663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075273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53613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89512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5368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09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2017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974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666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56853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924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3196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2557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45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905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1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2123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754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5864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900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037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676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727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538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948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84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488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81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97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0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8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24</Words>
  <Application>Microsoft Office PowerPoint</Application>
  <PresentationFormat>와이드스크린</PresentationFormat>
  <Paragraphs>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Seonghun</dc:creator>
  <cp:lastModifiedBy>Jeong Seonghun</cp:lastModifiedBy>
  <cp:revision>18</cp:revision>
  <dcterms:created xsi:type="dcterms:W3CDTF">2018-07-18T05:38:43Z</dcterms:created>
  <dcterms:modified xsi:type="dcterms:W3CDTF">2018-07-25T06:39:04Z</dcterms:modified>
</cp:coreProperties>
</file>